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369-4930-4415-9504-81542740AC18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036F-14F9-4D41-AE16-3C428C58C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2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369-4930-4415-9504-81542740AC18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036F-14F9-4D41-AE16-3C428C58C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369-4930-4415-9504-81542740AC18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036F-14F9-4D41-AE16-3C428C58C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0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369-4930-4415-9504-81542740AC18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036F-14F9-4D41-AE16-3C428C58C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6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369-4930-4415-9504-81542740AC18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036F-14F9-4D41-AE16-3C428C58C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7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369-4930-4415-9504-81542740AC18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036F-14F9-4D41-AE16-3C428C58C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8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369-4930-4415-9504-81542740AC18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036F-14F9-4D41-AE16-3C428C58C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369-4930-4415-9504-81542740AC18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036F-14F9-4D41-AE16-3C428C58C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1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369-4930-4415-9504-81542740AC18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036F-14F9-4D41-AE16-3C428C58C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369-4930-4415-9504-81542740AC18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036F-14F9-4D41-AE16-3C428C58C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4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369-4930-4415-9504-81542740AC18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036F-14F9-4D41-AE16-3C428C58C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5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F369-4930-4415-9504-81542740AC18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036F-14F9-4D41-AE16-3C428C58C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1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subtitle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6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Heading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body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7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Heading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body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6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Heading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body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48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Title</vt:lpstr>
      <vt:lpstr>Heading</vt:lpstr>
      <vt:lpstr>Heading</vt:lpstr>
      <vt:lpstr>Heading</vt:lpstr>
    </vt:vector>
  </TitlesOfParts>
  <Company>Middle Georgia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Horne, Tyler</dc:creator>
  <cp:lastModifiedBy>Horne, Tyler</cp:lastModifiedBy>
  <cp:revision>2</cp:revision>
  <dcterms:created xsi:type="dcterms:W3CDTF">2019-03-07T14:46:47Z</dcterms:created>
  <dcterms:modified xsi:type="dcterms:W3CDTF">2019-03-07T15:02:45Z</dcterms:modified>
</cp:coreProperties>
</file>