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-2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A23B9A-C347-4A4A-9F49-524DB30BAD23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6C86A4C-5B72-4B16-A41C-E9424FEFC0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Expense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Georgia State College</a:t>
            </a:r>
          </a:p>
          <a:p>
            <a:r>
              <a:rPr lang="en-US" dirty="0" smtClean="0"/>
              <a:t>PSFIN v.9.2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6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4531823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Quick-Fill Functionality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219" y="758825"/>
            <a:ext cx="4951510" cy="5153778"/>
          </a:xfrm>
          <a:ln>
            <a:solidFill>
              <a:schemeClr val="accent1"/>
            </a:solidFill>
          </a:ln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14401" y="1878676"/>
            <a:ext cx="4339244" cy="4163350"/>
          </a:xfrm>
        </p:spPr>
        <p:txBody>
          <a:bodyPr/>
          <a:lstStyle/>
          <a:p>
            <a:r>
              <a:rPr lang="en-US" dirty="0" smtClean="0"/>
              <a:t>Select Quick Fill link</a:t>
            </a:r>
          </a:p>
          <a:p>
            <a:r>
              <a:rPr lang="en-US" dirty="0" smtClean="0"/>
              <a:t>Enter Range of Dates</a:t>
            </a:r>
          </a:p>
          <a:p>
            <a:r>
              <a:rPr lang="en-US" dirty="0" smtClean="0"/>
              <a:t>Add Expense Types and indicate if they apply to one or all days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19" y="4560866"/>
            <a:ext cx="5341912" cy="74702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736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325" y="4243137"/>
            <a:ext cx="5384800" cy="911080"/>
          </a:xfrm>
          <a:ln>
            <a:solidFill>
              <a:schemeClr val="accent1"/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1" y="1446415"/>
            <a:ext cx="10688783" cy="2668992"/>
          </a:xfrm>
        </p:spPr>
        <p:txBody>
          <a:bodyPr/>
          <a:lstStyle/>
          <a:p>
            <a:r>
              <a:rPr lang="en-US" dirty="0" smtClean="0"/>
              <a:t>Useful for attaching scanned copies of receipts or other documentation</a:t>
            </a:r>
          </a:p>
          <a:p>
            <a:r>
              <a:rPr lang="en-US" dirty="0" smtClean="0"/>
              <a:t>Attachments stay with Expense Report </a:t>
            </a:r>
          </a:p>
          <a:p>
            <a:r>
              <a:rPr lang="en-US" dirty="0" smtClean="0"/>
              <a:t>Use Attachments link, browse for file and upload it</a:t>
            </a:r>
          </a:p>
          <a:p>
            <a:r>
              <a:rPr lang="en-US" dirty="0" smtClean="0"/>
              <a:t>Can add multiple attachments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9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Expense Report for Approval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5445" y="1908753"/>
            <a:ext cx="11098876" cy="2995756"/>
          </a:xfrm>
        </p:spPr>
        <p:txBody>
          <a:bodyPr/>
          <a:lstStyle/>
          <a:p>
            <a:r>
              <a:rPr lang="en-US" dirty="0" smtClean="0"/>
              <a:t>Can save Expense Report for later and modify it before submitting for approval</a:t>
            </a:r>
          </a:p>
          <a:p>
            <a:r>
              <a:rPr lang="en-US" dirty="0" smtClean="0"/>
              <a:t>Must complete online verification to enable “Submit” button</a:t>
            </a:r>
          </a:p>
          <a:p>
            <a:r>
              <a:rPr lang="en-US" dirty="0" smtClean="0"/>
              <a:t>Once submitted, Expense Report enters workflow for approvals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0" y="4290353"/>
            <a:ext cx="12003579" cy="1664442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108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Expense Reports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2227811"/>
            <a:ext cx="5181600" cy="3949152"/>
          </a:xfrm>
        </p:spPr>
        <p:txBody>
          <a:bodyPr/>
          <a:lstStyle/>
          <a:p>
            <a:r>
              <a:rPr lang="en-US" dirty="0" smtClean="0"/>
              <a:t>View</a:t>
            </a:r>
          </a:p>
          <a:p>
            <a:r>
              <a:rPr lang="en-US" dirty="0" smtClean="0"/>
              <a:t>Modify</a:t>
            </a:r>
          </a:p>
          <a:p>
            <a:r>
              <a:rPr lang="en-US" dirty="0" smtClean="0"/>
              <a:t>Print</a:t>
            </a:r>
          </a:p>
          <a:p>
            <a:r>
              <a:rPr lang="en-US" dirty="0" smtClean="0"/>
              <a:t>Delete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318" y="2155664"/>
            <a:ext cx="6820684" cy="23001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9905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Expense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view Expense Report in any status:</a:t>
            </a:r>
          </a:p>
          <a:p>
            <a:pPr lvl="1"/>
            <a:r>
              <a:rPr lang="en-US" dirty="0" smtClean="0"/>
              <a:t>Pending (Saved but not yet submitted for approval)</a:t>
            </a:r>
          </a:p>
          <a:p>
            <a:pPr lvl="1"/>
            <a:r>
              <a:rPr lang="en-US" dirty="0" smtClean="0"/>
              <a:t>Submitted (For Approval)</a:t>
            </a:r>
          </a:p>
          <a:p>
            <a:pPr lvl="1"/>
            <a:r>
              <a:rPr lang="en-US" dirty="0" smtClean="0"/>
              <a:t>Pending Approval (An Approver has placed it on Hold)</a:t>
            </a:r>
          </a:p>
          <a:p>
            <a:pPr lvl="1"/>
            <a:r>
              <a:rPr lang="en-US" dirty="0" smtClean="0"/>
              <a:t>Approved (Ready for Payment Processing)</a:t>
            </a:r>
          </a:p>
          <a:p>
            <a:pPr lvl="1"/>
            <a:r>
              <a:rPr lang="en-US" dirty="0" smtClean="0"/>
              <a:t>Paid</a:t>
            </a:r>
          </a:p>
          <a:p>
            <a:r>
              <a:rPr lang="en-US" dirty="0" smtClean="0"/>
              <a:t>Able to see where it is in the Approval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0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an Expense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1879169"/>
          </a:xfrm>
        </p:spPr>
        <p:txBody>
          <a:bodyPr/>
          <a:lstStyle/>
          <a:p>
            <a:r>
              <a:rPr lang="en-US" dirty="0" smtClean="0"/>
              <a:t>Able to modify an Expense Report as long as it has not been submitted for approval</a:t>
            </a:r>
          </a:p>
          <a:p>
            <a:r>
              <a:rPr lang="en-US" dirty="0" smtClean="0"/>
              <a:t>Must be in a “Pending” status</a:t>
            </a:r>
          </a:p>
          <a:p>
            <a:r>
              <a:rPr lang="en-US" dirty="0" smtClean="0"/>
              <a:t>Once in Workflow, it cannot be modified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3512" y="3436749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Withdraw an Expense Report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3512" y="4428640"/>
            <a:ext cx="10972800" cy="1879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Able to withdraw an Expense Report after it has been submitted, as long as the DM1 has not acted upon it</a:t>
            </a:r>
          </a:p>
          <a:p>
            <a:r>
              <a:rPr lang="en-US" dirty="0" smtClean="0"/>
              <a:t>Must be in a “Submitted” status</a:t>
            </a:r>
          </a:p>
          <a:p>
            <a:r>
              <a:rPr lang="en-US" dirty="0" smtClean="0"/>
              <a:t>Once in Workflow, it cannot be modified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4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an Expense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print at any stage in the process</a:t>
            </a:r>
          </a:p>
          <a:p>
            <a:r>
              <a:rPr lang="en-US" dirty="0" smtClean="0"/>
              <a:t>When printing, Expense Report opens as a PDF file in a new tab/window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7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an Expense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delete an Expense Report that has not been submitted for approval</a:t>
            </a:r>
          </a:p>
          <a:p>
            <a:r>
              <a:rPr lang="en-US" dirty="0" smtClean="0"/>
              <a:t>Only Expense Reports in a “Pending” status may be deleted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7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Report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Traveler enters Expense Report online</a:t>
            </a:r>
          </a:p>
          <a:p>
            <a:pPr lvl="1"/>
            <a:r>
              <a:rPr lang="en-US" dirty="0" smtClean="0"/>
              <a:t>Can scan and attach electronic copies of receipts, other documentation</a:t>
            </a:r>
          </a:p>
          <a:p>
            <a:pPr lvl="1"/>
            <a:r>
              <a:rPr lang="en-US" dirty="0" smtClean="0"/>
              <a:t>Traveler electronically signs Expense Report</a:t>
            </a:r>
          </a:p>
          <a:p>
            <a:r>
              <a:rPr lang="en-US" dirty="0" smtClean="0"/>
              <a:t>Traveler submits Expense Report online</a:t>
            </a:r>
          </a:p>
          <a:p>
            <a:pPr lvl="1"/>
            <a:r>
              <a:rPr lang="en-US" dirty="0" smtClean="0"/>
              <a:t>Workflow sends submitted Expense Report to first approver</a:t>
            </a:r>
          </a:p>
          <a:p>
            <a:r>
              <a:rPr lang="en-US" dirty="0" smtClean="0"/>
              <a:t>Approver(s) approve/deny Expense Report online</a:t>
            </a:r>
          </a:p>
          <a:p>
            <a:r>
              <a:rPr lang="en-US" dirty="0" smtClean="0"/>
              <a:t>Final approval comes from AP Auditor</a:t>
            </a:r>
          </a:p>
          <a:p>
            <a:pPr lvl="1"/>
            <a:r>
              <a:rPr lang="en-US" dirty="0" smtClean="0"/>
              <a:t>Makes Expense Report available for 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8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Seek reimbursement for official travel</a:t>
            </a:r>
          </a:p>
          <a:p>
            <a:r>
              <a:rPr lang="en-US" dirty="0" smtClean="0"/>
              <a:t>Seek reimbursement for supplies or other items purchased to perform job duties (institution-specific)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3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Expense Report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link for creating and modifying an Expense Report</a:t>
            </a:r>
          </a:p>
          <a:p>
            <a:r>
              <a:rPr lang="en-US" dirty="0"/>
              <a:t>All info entered on same page </a:t>
            </a:r>
            <a:r>
              <a:rPr lang="en-US" dirty="0" smtClean="0"/>
              <a:t>now</a:t>
            </a:r>
          </a:p>
          <a:p>
            <a:r>
              <a:rPr lang="en-US" dirty="0" smtClean="0"/>
              <a:t>Menu bar changes from report-based to expense-based</a:t>
            </a:r>
            <a:endParaRPr lang="en-US" dirty="0"/>
          </a:p>
          <a:p>
            <a:r>
              <a:rPr lang="en-US" dirty="0"/>
              <a:t>No odometer readings for mileage</a:t>
            </a:r>
          </a:p>
          <a:p>
            <a:r>
              <a:rPr lang="en-US" dirty="0"/>
              <a:t>Per Diem on First/Last Day of Travel: Automatic 25% deduction</a:t>
            </a:r>
          </a:p>
          <a:p>
            <a:r>
              <a:rPr lang="en-US" dirty="0" smtClean="0"/>
              <a:t>Quick-Fill</a:t>
            </a:r>
          </a:p>
          <a:p>
            <a:r>
              <a:rPr lang="en-US" dirty="0" smtClean="0"/>
              <a:t>“Commercial Transportation” available as expense type</a:t>
            </a:r>
          </a:p>
          <a:p>
            <a:r>
              <a:rPr lang="en-US" dirty="0" smtClean="0"/>
              <a:t>Can include attachments</a:t>
            </a:r>
          </a:p>
          <a:p>
            <a:r>
              <a:rPr lang="en-US" dirty="0" smtClean="0"/>
              <a:t>Online </a:t>
            </a:r>
            <a:r>
              <a:rPr lang="en-US" dirty="0" smtClean="0"/>
              <a:t>verification</a:t>
            </a:r>
          </a:p>
          <a:p>
            <a:r>
              <a:rPr lang="en-US" dirty="0" smtClean="0"/>
              <a:t>Report can be withdrawn if it has not been acted upon in the approval process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237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Expense Report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83" y="2681098"/>
            <a:ext cx="8659434" cy="2715004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072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Report Fields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126932"/>
            <a:ext cx="10972800" cy="3823335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9445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Mileage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3834540" cy="3133833"/>
          </a:xfrm>
        </p:spPr>
        <p:txBody>
          <a:bodyPr/>
          <a:lstStyle/>
          <a:p>
            <a:r>
              <a:rPr lang="en-US" dirty="0" smtClean="0"/>
              <a:t>No longer need to enter odometer readings</a:t>
            </a:r>
          </a:p>
          <a:p>
            <a:r>
              <a:rPr lang="en-US" dirty="0" smtClean="0"/>
              <a:t>Enter total miles and commute/personal miles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166" y="2043517"/>
            <a:ext cx="5384800" cy="2536124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4936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First/Last Day of Travel Per Diem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938" y="4386935"/>
            <a:ext cx="4972050" cy="933450"/>
          </a:xfrm>
          <a:ln>
            <a:solidFill>
              <a:schemeClr val="accent1"/>
            </a:solidFill>
          </a:ln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2546870"/>
          </a:xfrm>
        </p:spPr>
        <p:txBody>
          <a:bodyPr/>
          <a:lstStyle/>
          <a:p>
            <a:r>
              <a:rPr lang="en-US" dirty="0" smtClean="0"/>
              <a:t>State Requirement: Deduct 25% from per diem on first/last days of travel</a:t>
            </a:r>
          </a:p>
          <a:p>
            <a:r>
              <a:rPr lang="en-US" dirty="0" smtClean="0"/>
              <a:t>Select a meal as the Expense Type and the “First or Last Day of Travel” link appears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First/Last Day of Travel Per Diem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258" y="2614413"/>
            <a:ext cx="6687484" cy="2848373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877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xpense Reports&amp;quot;&quot;/&gt;&lt;property id=&quot;20307&quot; value=&quot;256&quot;/&gt;&lt;/object&gt;&lt;object type=&quot;3&quot; unique_id=&quot;10191&quot;&gt;&lt;property id=&quot;20148&quot; value=&quot;5&quot;/&gt;&lt;property id=&quot;20300&quot; value=&quot;Slide 2 - &amp;quot;Expense Report Process&amp;quot;&quot;/&gt;&lt;property id=&quot;20307&quot; value=&quot;257&quot;/&gt;&lt;/object&gt;&lt;object type=&quot;3&quot; unique_id=&quot;10192&quot;&gt;&lt;property id=&quot;20148&quot; value=&quot;5&quot;/&gt;&lt;property id=&quot;20300&quot; value=&quot;Slide 3 - &amp;quot;Purpose&amp;quot;&quot;/&gt;&lt;property id=&quot;20307&quot; value=&quot;258&quot;/&gt;&lt;/object&gt;&lt;object type=&quot;3&quot; unique_id=&quot;10193&quot;&gt;&lt;property id=&quot;20148&quot; value=&quot;5&quot;/&gt;&lt;property id=&quot;20300&quot; value=&quot;Slide 4 - &amp;quot;New Expense Report Features&amp;quot;&quot;/&gt;&lt;property id=&quot;20307&quot; value=&quot;259&quot;/&gt;&lt;/object&gt;&lt;object type=&quot;3&quot; unique_id=&quot;10194&quot;&gt;&lt;property id=&quot;20148&quot; value=&quot;5&quot;/&gt;&lt;property id=&quot;20300&quot; value=&quot;Slide 5 - &amp;quot;Create Expense Report&amp;quot;&quot;/&gt;&lt;property id=&quot;20307&quot; value=&quot;260&quot;/&gt;&lt;/object&gt;&lt;object type=&quot;3&quot; unique_id=&quot;10195&quot;&gt;&lt;property id=&quot;20148&quot; value=&quot;5&quot;/&gt;&lt;property id=&quot;20300&quot; value=&quot;Slide 6 - &amp;quot;Expense Report Fields&amp;quot;&quot;/&gt;&lt;property id=&quot;20307&quot; value=&quot;261&quot;/&gt;&lt;/object&gt;&lt;object type=&quot;3&quot; unique_id=&quot;10196&quot;&gt;&lt;property id=&quot;20148&quot; value=&quot;5&quot;/&gt;&lt;property id=&quot;20300&quot; value=&quot;Slide 7 - &amp;quot;Entering Mileage&amp;quot;&quot;/&gt;&lt;property id=&quot;20307&quot; value=&quot;262&quot;/&gt;&lt;/object&gt;&lt;object type=&quot;3&quot; unique_id=&quot;10251&quot;&gt;&lt;property id=&quot;20148&quot; value=&quot;5&quot;/&gt;&lt;property id=&quot;20300&quot; value=&quot;Slide 8 - &amp;quot;First/Last Day of Travel Per Diem&amp;quot;&quot;/&gt;&lt;property id=&quot;20307&quot; value=&quot;263&quot;/&gt;&lt;/object&gt;&lt;object type=&quot;3&quot; unique_id=&quot;10252&quot;&gt;&lt;property id=&quot;20148&quot; value=&quot;5&quot;/&gt;&lt;property id=&quot;20300&quot; value=&quot;Slide 9 - &amp;quot;First/Last Day of Travel Per Diem&amp;quot;&quot;/&gt;&lt;property id=&quot;20307&quot; value=&quot;264&quot;/&gt;&lt;/object&gt;&lt;object type=&quot;3&quot; unique_id=&quot;10253&quot;&gt;&lt;property id=&quot;20148&quot; value=&quot;5&quot;/&gt;&lt;property id=&quot;20300&quot; value=&quot;Slide 10 - &amp;quot;Quick-Fill Functionality&amp;quot;&quot;/&gt;&lt;property id=&quot;20307&quot; value=&quot;265&quot;/&gt;&lt;/object&gt;&lt;object type=&quot;3&quot; unique_id=&quot;10254&quot;&gt;&lt;property id=&quot;20148&quot; value=&quot;5&quot;/&gt;&lt;property id=&quot;20300&quot; value=&quot;Slide 11 - &amp;quot;Attachments&amp;quot;&quot;/&gt;&lt;property id=&quot;20307&quot; value=&quot;266&quot;/&gt;&lt;/object&gt;&lt;object type=&quot;3&quot; unique_id=&quot;10307&quot;&gt;&lt;property id=&quot;20148&quot; value=&quot;5&quot;/&gt;&lt;property id=&quot;20300&quot; value=&quot;Slide 12 - &amp;quot;Submitting Expense Report for Approval&amp;quot;&quot;/&gt;&lt;property id=&quot;20307&quot; value=&quot;267&quot;/&gt;&lt;/object&gt;&lt;object type=&quot;3&quot; unique_id=&quot;10406&quot;&gt;&lt;property id=&quot;20148&quot; value=&quot;5&quot;/&gt;&lt;property id=&quot;20300&quot; value=&quot;Slide 13 - &amp;quot;Working with Expense Reports&amp;quot;&quot;/&gt;&lt;property id=&quot;20307&quot; value=&quot;268&quot;/&gt;&lt;/object&gt;&lt;object type=&quot;3&quot; unique_id=&quot;10407&quot;&gt;&lt;property id=&quot;20148&quot; value=&quot;5&quot;/&gt;&lt;property id=&quot;20300&quot; value=&quot;Slide 14 - &amp;quot;Viewing Expense Reports&amp;quot;&quot;/&gt;&lt;property id=&quot;20307&quot; value=&quot;269&quot;/&gt;&lt;/object&gt;&lt;object type=&quot;3&quot; unique_id=&quot;10408&quot;&gt;&lt;property id=&quot;20148&quot; value=&quot;5&quot;/&gt;&lt;property id=&quot;20300&quot; value=&quot;Slide 15 - &amp;quot;Modify an Expense Report&amp;quot;&quot;/&gt;&lt;property id=&quot;20307&quot; value=&quot;270&quot;/&gt;&lt;/object&gt;&lt;object type=&quot;3&quot; unique_id=&quot;10409&quot;&gt;&lt;property id=&quot;20148&quot; value=&quot;5&quot;/&gt;&lt;property id=&quot;20300&quot; value=&quot;Slide 16 - &amp;quot;Print an Expense Report&amp;quot;&quot;/&gt;&lt;property id=&quot;20307&quot; value=&quot;271&quot;/&gt;&lt;/object&gt;&lt;object type=&quot;3&quot; unique_id=&quot;10410&quot;&gt;&lt;property id=&quot;20148&quot; value=&quot;5&quot;/&gt;&lt;property id=&quot;20300&quot; value=&quot;Slide 17 - &amp;quot;Delete an Expense Report&amp;quot;&quot;/&gt;&lt;property id=&quot;20307&quot; value=&quot;27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229</TotalTime>
  <Words>509</Words>
  <Application>Microsoft Office PowerPoint</Application>
  <PresentationFormat>Custom</PresentationFormat>
  <Paragraphs>75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Expense Reports</vt:lpstr>
      <vt:lpstr>Expense Report Process</vt:lpstr>
      <vt:lpstr>Purpose</vt:lpstr>
      <vt:lpstr>New Expense Report Features</vt:lpstr>
      <vt:lpstr>Create Expense Report</vt:lpstr>
      <vt:lpstr>Expense Report Fields</vt:lpstr>
      <vt:lpstr>Entering Mileage</vt:lpstr>
      <vt:lpstr>First/Last Day of Travel Per Diem</vt:lpstr>
      <vt:lpstr>First/Last Day of Travel Per Diem</vt:lpstr>
      <vt:lpstr>Quick-Fill Functionality</vt:lpstr>
      <vt:lpstr>Attachments</vt:lpstr>
      <vt:lpstr>Submitting Expense Report for Approval</vt:lpstr>
      <vt:lpstr>Working with Expense Reports</vt:lpstr>
      <vt:lpstr>Viewing Expense Reports</vt:lpstr>
      <vt:lpstr>Modify an Expense Report</vt:lpstr>
      <vt:lpstr>Print an Expense Report</vt:lpstr>
      <vt:lpstr>Delete an Expense Report</vt:lpstr>
    </vt:vector>
  </TitlesOfParts>
  <Company>University System of Georgia Board of Regents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Travel and Expenses</dc:title>
  <dc:creator>Teresa Piazza</dc:creator>
  <cp:lastModifiedBy>Brian J Stanley</cp:lastModifiedBy>
  <cp:revision>19</cp:revision>
  <dcterms:created xsi:type="dcterms:W3CDTF">2015-03-03T13:53:50Z</dcterms:created>
  <dcterms:modified xsi:type="dcterms:W3CDTF">2015-03-25T19:06:35Z</dcterms:modified>
</cp:coreProperties>
</file>