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8" r:id="rId2"/>
    <p:sldId id="283" r:id="rId3"/>
    <p:sldId id="281" r:id="rId4"/>
    <p:sldId id="282" r:id="rId5"/>
    <p:sldId id="274" r:id="rId6"/>
    <p:sldId id="273" r:id="rId7"/>
    <p:sldId id="265" r:id="rId8"/>
    <p:sldId id="266" r:id="rId9"/>
    <p:sldId id="285" r:id="rId10"/>
    <p:sldId id="277" r:id="rId11"/>
    <p:sldId id="268" r:id="rId12"/>
    <p:sldId id="269" r:id="rId13"/>
    <p:sldId id="286" r:id="rId14"/>
    <p:sldId id="275" r:id="rId15"/>
    <p:sldId id="290" r:id="rId16"/>
    <p:sldId id="291" r:id="rId17"/>
    <p:sldId id="292" r:id="rId18"/>
    <p:sldId id="271" r:id="rId19"/>
    <p:sldId id="29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296050"/>
    <a:srgbClr val="FF420A"/>
    <a:srgbClr val="432545"/>
    <a:srgbClr val="003865"/>
    <a:srgbClr val="3192A9"/>
    <a:srgbClr val="7BC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91512" autoAdjust="0"/>
  </p:normalViewPr>
  <p:slideViewPr>
    <p:cSldViewPr snapToGrid="0">
      <p:cViewPr varScale="1">
        <p:scale>
          <a:sx n="102" d="100"/>
          <a:sy n="102" d="100"/>
        </p:scale>
        <p:origin x="205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D8971-69C5-4749-95B9-4D807A01254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76B83C-44D6-48F7-8CB0-82D97FFDED4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Discover</a:t>
          </a:r>
          <a:endParaRPr lang="en-US" dirty="0"/>
        </a:p>
      </dgm:t>
    </dgm:pt>
    <dgm:pt modelId="{5702B7C2-493D-44F7-BD0E-99892BAE7FBC}" type="parTrans" cxnId="{C1FED874-C908-4679-A8CD-F2DE1802C488}">
      <dgm:prSet/>
      <dgm:spPr/>
      <dgm:t>
        <a:bodyPr/>
        <a:lstStyle/>
        <a:p>
          <a:endParaRPr lang="en-US"/>
        </a:p>
      </dgm:t>
    </dgm:pt>
    <dgm:pt modelId="{36BDDC8C-E64A-4ADE-B892-A0ECC93E3AFE}" type="sibTrans" cxnId="{C1FED874-C908-4679-A8CD-F2DE1802C488}">
      <dgm:prSet/>
      <dgm:spPr/>
      <dgm:t>
        <a:bodyPr/>
        <a:lstStyle/>
        <a:p>
          <a:endParaRPr lang="en-US"/>
        </a:p>
      </dgm:t>
    </dgm:pt>
    <dgm:pt modelId="{B4E80B92-3D20-4357-A0B2-18040309870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3629950F-090B-4E38-8F19-21BA980C64DF}" type="parTrans" cxnId="{B857B8BD-5D87-4C1A-A2D5-7DC49934CA44}">
      <dgm:prSet/>
      <dgm:spPr/>
      <dgm:t>
        <a:bodyPr/>
        <a:lstStyle/>
        <a:p>
          <a:endParaRPr lang="en-US"/>
        </a:p>
      </dgm:t>
    </dgm:pt>
    <dgm:pt modelId="{D74978DB-660D-4AD3-9396-AD1E5776EEEE}" type="sibTrans" cxnId="{B857B8BD-5D87-4C1A-A2D5-7DC49934CA44}">
      <dgm:prSet/>
      <dgm:spPr/>
      <dgm:t>
        <a:bodyPr/>
        <a:lstStyle/>
        <a:p>
          <a:endParaRPr lang="en-US"/>
        </a:p>
      </dgm:t>
    </dgm:pt>
    <dgm:pt modelId="{F47405C5-A59B-4AF3-B83B-3FD14D34E54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Prepare</a:t>
          </a:r>
          <a:endParaRPr lang="en-US" dirty="0"/>
        </a:p>
      </dgm:t>
    </dgm:pt>
    <dgm:pt modelId="{C25494C6-BB14-487B-80A4-A7BBDB88A372}" type="parTrans" cxnId="{9E15B137-D7C5-4AC4-B9E3-A2933C8718A8}">
      <dgm:prSet/>
      <dgm:spPr/>
      <dgm:t>
        <a:bodyPr/>
        <a:lstStyle/>
        <a:p>
          <a:endParaRPr lang="en-US"/>
        </a:p>
      </dgm:t>
    </dgm:pt>
    <dgm:pt modelId="{CAA6C13C-6796-4678-A4EB-90876B6A79CD}" type="sibTrans" cxnId="{9E15B137-D7C5-4AC4-B9E3-A2933C8718A8}">
      <dgm:prSet/>
      <dgm:spPr/>
      <dgm:t>
        <a:bodyPr/>
        <a:lstStyle/>
        <a:p>
          <a:endParaRPr lang="en-US"/>
        </a:p>
      </dgm:t>
    </dgm:pt>
    <dgm:pt modelId="{48EA7E5E-A23E-43A6-ADD8-D4AC317887DF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98981ED9-6DA5-4456-A434-EA2ABA6D0F45}" type="parTrans" cxnId="{34E38E8F-64DB-47F5-A299-F1964A9E9BEB}">
      <dgm:prSet/>
      <dgm:spPr/>
      <dgm:t>
        <a:bodyPr/>
        <a:lstStyle/>
        <a:p>
          <a:endParaRPr lang="en-US"/>
        </a:p>
      </dgm:t>
    </dgm:pt>
    <dgm:pt modelId="{99BBA7C7-54B6-40D2-8E79-184E918235E2}" type="sibTrans" cxnId="{34E38E8F-64DB-47F5-A299-F1964A9E9BEB}">
      <dgm:prSet/>
      <dgm:spPr/>
      <dgm:t>
        <a:bodyPr/>
        <a:lstStyle/>
        <a:p>
          <a:endParaRPr lang="en-US"/>
        </a:p>
      </dgm:t>
    </dgm:pt>
    <dgm:pt modelId="{EEB1C4A3-871D-4145-B47D-277CDF05A874}" type="pres">
      <dgm:prSet presAssocID="{217D8971-69C5-4749-95B9-4D807A0125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DB806-A604-4060-8854-2E4E7BBB889B}" type="pres">
      <dgm:prSet presAssocID="{B276B83C-44D6-48F7-8CB0-82D97FFDED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8122C-4426-4D00-B9E9-0EB65F634C0C}" type="pres">
      <dgm:prSet presAssocID="{B276B83C-44D6-48F7-8CB0-82D97FFDED40}" presName="spNode" presStyleCnt="0"/>
      <dgm:spPr/>
    </dgm:pt>
    <dgm:pt modelId="{FB452E17-C003-4826-98FD-F7BDD53BF43A}" type="pres">
      <dgm:prSet presAssocID="{36BDDC8C-E64A-4ADE-B892-A0ECC93E3AF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F51C6E5-E87C-49FE-BAA6-7B69A70D9392}" type="pres">
      <dgm:prSet presAssocID="{B4E80B92-3D20-4357-A0B2-1804030987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35B53-BD4A-4399-BF99-34DC682BE977}" type="pres">
      <dgm:prSet presAssocID="{B4E80B92-3D20-4357-A0B2-180403098700}" presName="spNode" presStyleCnt="0"/>
      <dgm:spPr/>
    </dgm:pt>
    <dgm:pt modelId="{0A094AFD-EF81-4EB3-A547-C41AD3F8D59D}" type="pres">
      <dgm:prSet presAssocID="{D74978DB-660D-4AD3-9396-AD1E5776EEE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FCC194E-7A37-4657-AA3B-0B0DB4D53ECA}" type="pres">
      <dgm:prSet presAssocID="{48EA7E5E-A23E-43A6-ADD8-D4AC317887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60B2D-63FE-450F-9489-9D26B6B84D70}" type="pres">
      <dgm:prSet presAssocID="{48EA7E5E-A23E-43A6-ADD8-D4AC317887DF}" presName="spNode" presStyleCnt="0"/>
      <dgm:spPr/>
    </dgm:pt>
    <dgm:pt modelId="{2117EF28-F3D2-4787-833A-CFE61F217544}" type="pres">
      <dgm:prSet presAssocID="{99BBA7C7-54B6-40D2-8E79-184E918235E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CFD4DCF0-15DC-4E55-B411-A42C5429AA6B}" type="pres">
      <dgm:prSet presAssocID="{F47405C5-A59B-4AF3-B83B-3FD14D34E5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53762-277D-43D3-99FA-2D3EA7979C4D}" type="pres">
      <dgm:prSet presAssocID="{F47405C5-A59B-4AF3-B83B-3FD14D34E54E}" presName="spNode" presStyleCnt="0"/>
      <dgm:spPr/>
    </dgm:pt>
    <dgm:pt modelId="{BAB2E0E5-8AAE-4416-A182-409DD8FEA262}" type="pres">
      <dgm:prSet presAssocID="{CAA6C13C-6796-4678-A4EB-90876B6A79C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34E38E8F-64DB-47F5-A299-F1964A9E9BEB}" srcId="{217D8971-69C5-4749-95B9-4D807A01254D}" destId="{48EA7E5E-A23E-43A6-ADD8-D4AC317887DF}" srcOrd="2" destOrd="0" parTransId="{98981ED9-6DA5-4456-A434-EA2ABA6D0F45}" sibTransId="{99BBA7C7-54B6-40D2-8E79-184E918235E2}"/>
    <dgm:cxn modelId="{80E412A0-E422-470D-84B8-74CA32018E95}" type="presOf" srcId="{99BBA7C7-54B6-40D2-8E79-184E918235E2}" destId="{2117EF28-F3D2-4787-833A-CFE61F217544}" srcOrd="0" destOrd="0" presId="urn:microsoft.com/office/officeart/2005/8/layout/cycle5"/>
    <dgm:cxn modelId="{4DE39161-0F33-4EC0-A550-631D0B009EEE}" type="presOf" srcId="{B276B83C-44D6-48F7-8CB0-82D97FFDED40}" destId="{2A0DB806-A604-4060-8854-2E4E7BBB889B}" srcOrd="0" destOrd="0" presId="urn:microsoft.com/office/officeart/2005/8/layout/cycle5"/>
    <dgm:cxn modelId="{C1FED874-C908-4679-A8CD-F2DE1802C488}" srcId="{217D8971-69C5-4749-95B9-4D807A01254D}" destId="{B276B83C-44D6-48F7-8CB0-82D97FFDED40}" srcOrd="0" destOrd="0" parTransId="{5702B7C2-493D-44F7-BD0E-99892BAE7FBC}" sibTransId="{36BDDC8C-E64A-4ADE-B892-A0ECC93E3AFE}"/>
    <dgm:cxn modelId="{E33B7398-0FC1-41A0-923C-F111C75061F9}" type="presOf" srcId="{CAA6C13C-6796-4678-A4EB-90876B6A79CD}" destId="{BAB2E0E5-8AAE-4416-A182-409DD8FEA262}" srcOrd="0" destOrd="0" presId="urn:microsoft.com/office/officeart/2005/8/layout/cycle5"/>
    <dgm:cxn modelId="{E6FC5828-F1EC-4D4C-855F-0AAA138FE4CE}" type="presOf" srcId="{F47405C5-A59B-4AF3-B83B-3FD14D34E54E}" destId="{CFD4DCF0-15DC-4E55-B411-A42C5429AA6B}" srcOrd="0" destOrd="0" presId="urn:microsoft.com/office/officeart/2005/8/layout/cycle5"/>
    <dgm:cxn modelId="{81EB4B88-0941-4503-B66C-C8F74AE8B1BF}" type="presOf" srcId="{D74978DB-660D-4AD3-9396-AD1E5776EEEE}" destId="{0A094AFD-EF81-4EB3-A547-C41AD3F8D59D}" srcOrd="0" destOrd="0" presId="urn:microsoft.com/office/officeart/2005/8/layout/cycle5"/>
    <dgm:cxn modelId="{9E15B137-D7C5-4AC4-B9E3-A2933C8718A8}" srcId="{217D8971-69C5-4749-95B9-4D807A01254D}" destId="{F47405C5-A59B-4AF3-B83B-3FD14D34E54E}" srcOrd="3" destOrd="0" parTransId="{C25494C6-BB14-487B-80A4-A7BBDB88A372}" sibTransId="{CAA6C13C-6796-4678-A4EB-90876B6A79CD}"/>
    <dgm:cxn modelId="{B857B8BD-5D87-4C1A-A2D5-7DC49934CA44}" srcId="{217D8971-69C5-4749-95B9-4D807A01254D}" destId="{B4E80B92-3D20-4357-A0B2-180403098700}" srcOrd="1" destOrd="0" parTransId="{3629950F-090B-4E38-8F19-21BA980C64DF}" sibTransId="{D74978DB-660D-4AD3-9396-AD1E5776EEEE}"/>
    <dgm:cxn modelId="{C6E7B6C6-F32D-4BEB-BD91-9E4D2CC8B367}" type="presOf" srcId="{217D8971-69C5-4749-95B9-4D807A01254D}" destId="{EEB1C4A3-871D-4145-B47D-277CDF05A874}" srcOrd="0" destOrd="0" presId="urn:microsoft.com/office/officeart/2005/8/layout/cycle5"/>
    <dgm:cxn modelId="{33BEF730-73C9-4BC1-B46B-86395E7E250E}" type="presOf" srcId="{36BDDC8C-E64A-4ADE-B892-A0ECC93E3AFE}" destId="{FB452E17-C003-4826-98FD-F7BDD53BF43A}" srcOrd="0" destOrd="0" presId="urn:microsoft.com/office/officeart/2005/8/layout/cycle5"/>
    <dgm:cxn modelId="{B8EA73F4-A5C5-4AF5-8DAD-882B7446F776}" type="presOf" srcId="{48EA7E5E-A23E-43A6-ADD8-D4AC317887DF}" destId="{0FCC194E-7A37-4657-AA3B-0B0DB4D53ECA}" srcOrd="0" destOrd="0" presId="urn:microsoft.com/office/officeart/2005/8/layout/cycle5"/>
    <dgm:cxn modelId="{1A176E73-B705-47AD-8023-7C74C98AB764}" type="presOf" srcId="{B4E80B92-3D20-4357-A0B2-180403098700}" destId="{2F51C6E5-E87C-49FE-BAA6-7B69A70D9392}" srcOrd="0" destOrd="0" presId="urn:microsoft.com/office/officeart/2005/8/layout/cycle5"/>
    <dgm:cxn modelId="{A19BE5E2-E773-4E36-99F9-53DA80FF73E2}" type="presParOf" srcId="{EEB1C4A3-871D-4145-B47D-277CDF05A874}" destId="{2A0DB806-A604-4060-8854-2E4E7BBB889B}" srcOrd="0" destOrd="0" presId="urn:microsoft.com/office/officeart/2005/8/layout/cycle5"/>
    <dgm:cxn modelId="{63B1A601-545E-4DCE-902E-F79CE66812BC}" type="presParOf" srcId="{EEB1C4A3-871D-4145-B47D-277CDF05A874}" destId="{AFE8122C-4426-4D00-B9E9-0EB65F634C0C}" srcOrd="1" destOrd="0" presId="urn:microsoft.com/office/officeart/2005/8/layout/cycle5"/>
    <dgm:cxn modelId="{651CE3F4-2597-44C9-BE54-DAC5E293FB0C}" type="presParOf" srcId="{EEB1C4A3-871D-4145-B47D-277CDF05A874}" destId="{FB452E17-C003-4826-98FD-F7BDD53BF43A}" srcOrd="2" destOrd="0" presId="urn:microsoft.com/office/officeart/2005/8/layout/cycle5"/>
    <dgm:cxn modelId="{83A9725A-9672-43BF-A62F-182171746A47}" type="presParOf" srcId="{EEB1C4A3-871D-4145-B47D-277CDF05A874}" destId="{2F51C6E5-E87C-49FE-BAA6-7B69A70D9392}" srcOrd="3" destOrd="0" presId="urn:microsoft.com/office/officeart/2005/8/layout/cycle5"/>
    <dgm:cxn modelId="{1DAD3093-B09A-4713-94FD-FC71E7A56AE8}" type="presParOf" srcId="{EEB1C4A3-871D-4145-B47D-277CDF05A874}" destId="{A6735B53-BD4A-4399-BF99-34DC682BE977}" srcOrd="4" destOrd="0" presId="urn:microsoft.com/office/officeart/2005/8/layout/cycle5"/>
    <dgm:cxn modelId="{3D26B40D-1F7F-4843-A764-1D76DE453C11}" type="presParOf" srcId="{EEB1C4A3-871D-4145-B47D-277CDF05A874}" destId="{0A094AFD-EF81-4EB3-A547-C41AD3F8D59D}" srcOrd="5" destOrd="0" presId="urn:microsoft.com/office/officeart/2005/8/layout/cycle5"/>
    <dgm:cxn modelId="{E06D2477-9FDA-476D-AAAA-1541D66BABE5}" type="presParOf" srcId="{EEB1C4A3-871D-4145-B47D-277CDF05A874}" destId="{0FCC194E-7A37-4657-AA3B-0B0DB4D53ECA}" srcOrd="6" destOrd="0" presId="urn:microsoft.com/office/officeart/2005/8/layout/cycle5"/>
    <dgm:cxn modelId="{EABFA4AE-036E-45DE-9B07-BBB57D9FB20C}" type="presParOf" srcId="{EEB1C4A3-871D-4145-B47D-277CDF05A874}" destId="{59E60B2D-63FE-450F-9489-9D26B6B84D70}" srcOrd="7" destOrd="0" presId="urn:microsoft.com/office/officeart/2005/8/layout/cycle5"/>
    <dgm:cxn modelId="{59F45943-3AE1-4E3A-B4DC-6BF9D16DBCAD}" type="presParOf" srcId="{EEB1C4A3-871D-4145-B47D-277CDF05A874}" destId="{2117EF28-F3D2-4787-833A-CFE61F217544}" srcOrd="8" destOrd="0" presId="urn:microsoft.com/office/officeart/2005/8/layout/cycle5"/>
    <dgm:cxn modelId="{95853108-881A-4B74-93C2-D3BE0B789574}" type="presParOf" srcId="{EEB1C4A3-871D-4145-B47D-277CDF05A874}" destId="{CFD4DCF0-15DC-4E55-B411-A42C5429AA6B}" srcOrd="9" destOrd="0" presId="urn:microsoft.com/office/officeart/2005/8/layout/cycle5"/>
    <dgm:cxn modelId="{E8D47B0E-79F0-4962-BBE1-F92C15B3E651}" type="presParOf" srcId="{EEB1C4A3-871D-4145-B47D-277CDF05A874}" destId="{78853762-277D-43D3-99FA-2D3EA7979C4D}" srcOrd="10" destOrd="0" presId="urn:microsoft.com/office/officeart/2005/8/layout/cycle5"/>
    <dgm:cxn modelId="{3D6150D6-CAC5-40AE-A3D3-30DAD3B01CAD}" type="presParOf" srcId="{EEB1C4A3-871D-4145-B47D-277CDF05A874}" destId="{BAB2E0E5-8AAE-4416-A182-409DD8FEA26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9A95E6-2CFF-4083-A294-6171240E00B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20C716-121C-4817-9819-9FE52D310E1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200" dirty="0" smtClean="0">
              <a:solidFill>
                <a:schemeClr val="bg1"/>
              </a:solidFill>
              <a:latin typeface="Arial" panose="020B0604020202020204" pitchFamily="34" charset="0"/>
              <a:ea typeface="Adobe Gothic Std B" panose="020B0800000000000000"/>
              <a:cs typeface="Arial" panose="020B0604020202020204" pitchFamily="34" charset="0"/>
            </a:rPr>
            <a:t>Paragraph 1</a:t>
          </a:r>
          <a:endParaRPr lang="en-US" sz="2200" dirty="0">
            <a:solidFill>
              <a:schemeClr val="bg1"/>
            </a:solidFill>
            <a:latin typeface="Arial" panose="020B0604020202020204" pitchFamily="34" charset="0"/>
            <a:ea typeface="Adobe Gothic Std B" panose="020B0800000000000000"/>
            <a:cs typeface="Arial" panose="020B0604020202020204" pitchFamily="34" charset="0"/>
          </a:endParaRPr>
        </a:p>
      </dgm:t>
    </dgm:pt>
    <dgm:pt modelId="{9F6FBE5B-3B99-4A1D-9F24-0A888BD95C1E}" type="parTrans" cxnId="{D578C060-2912-4919-B184-6813486F4D3A}">
      <dgm:prSet/>
      <dgm:spPr/>
      <dgm:t>
        <a:bodyPr/>
        <a:lstStyle/>
        <a:p>
          <a:endParaRPr lang="en-US"/>
        </a:p>
      </dgm:t>
    </dgm:pt>
    <dgm:pt modelId="{AA3CEEDF-880E-49A8-BA33-9FA36F11BD86}" type="sibTrans" cxnId="{D578C060-2912-4919-B184-6813486F4D3A}">
      <dgm:prSet/>
      <dgm:spPr/>
      <dgm:t>
        <a:bodyPr/>
        <a:lstStyle/>
        <a:p>
          <a:endParaRPr lang="en-US"/>
        </a:p>
      </dgm:t>
    </dgm:pt>
    <dgm:pt modelId="{1439210D-4B81-4447-A1A9-F59843C228A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What you are applying for and why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CC7B4-26A8-49C1-8CA6-C28CA309E292}" type="parTrans" cxnId="{655B6425-3CDA-4B93-9B22-6AEF2DCE03B4}">
      <dgm:prSet/>
      <dgm:spPr/>
      <dgm:t>
        <a:bodyPr/>
        <a:lstStyle/>
        <a:p>
          <a:endParaRPr lang="en-US"/>
        </a:p>
      </dgm:t>
    </dgm:pt>
    <dgm:pt modelId="{628A46F4-0B39-44AF-B099-46CC34B9C968}" type="sibTrans" cxnId="{655B6425-3CDA-4B93-9B22-6AEF2DCE03B4}">
      <dgm:prSet/>
      <dgm:spPr/>
      <dgm:t>
        <a:bodyPr/>
        <a:lstStyle/>
        <a:p>
          <a:endParaRPr lang="en-US"/>
        </a:p>
      </dgm:t>
    </dgm:pt>
    <dgm:pt modelId="{D13A752B-FA03-4321-BEF4-6E4FE8EB36E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200" dirty="0" smtClean="0">
              <a:solidFill>
                <a:schemeClr val="bg1"/>
              </a:solidFill>
              <a:latin typeface="Arial" panose="020B0604020202020204" pitchFamily="34" charset="0"/>
              <a:ea typeface="Adobe Gothic Std B" panose="020B0800000000000000"/>
              <a:cs typeface="Arial" panose="020B0604020202020204" pitchFamily="34" charset="0"/>
            </a:rPr>
            <a:t>Paragraph 2</a:t>
          </a:r>
          <a:endParaRPr lang="en-US" sz="2200" dirty="0">
            <a:solidFill>
              <a:schemeClr val="bg1"/>
            </a:solidFill>
            <a:latin typeface="Arial" panose="020B0604020202020204" pitchFamily="34" charset="0"/>
            <a:ea typeface="Adobe Gothic Std B" panose="020B0800000000000000"/>
            <a:cs typeface="Arial" panose="020B0604020202020204" pitchFamily="34" charset="0"/>
          </a:endParaRPr>
        </a:p>
      </dgm:t>
    </dgm:pt>
    <dgm:pt modelId="{8E4BDF6F-3201-44B2-AF5D-BED20332BA1D}" type="parTrans" cxnId="{FB321FD4-789C-437E-9F8C-98AB3ED0B268}">
      <dgm:prSet/>
      <dgm:spPr/>
      <dgm:t>
        <a:bodyPr/>
        <a:lstStyle/>
        <a:p>
          <a:endParaRPr lang="en-US"/>
        </a:p>
      </dgm:t>
    </dgm:pt>
    <dgm:pt modelId="{DCE50C2F-8BAC-4C1F-AB16-6697EE0C918A}" type="sibTrans" cxnId="{FB321FD4-789C-437E-9F8C-98AB3ED0B268}">
      <dgm:prSet/>
      <dgm:spPr/>
      <dgm:t>
        <a:bodyPr/>
        <a:lstStyle/>
        <a:p>
          <a:endParaRPr lang="en-US"/>
        </a:p>
      </dgm:t>
    </dgm:pt>
    <dgm:pt modelId="{2A43A367-E579-453E-BC94-28D9010E8AC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Top skills and experiences that relate to the job you want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C441B8-B4AE-49D2-9163-4F9743BE23C8}" type="parTrans" cxnId="{85AEBFEA-19DB-41FF-A245-1C384640420B}">
      <dgm:prSet/>
      <dgm:spPr/>
      <dgm:t>
        <a:bodyPr/>
        <a:lstStyle/>
        <a:p>
          <a:endParaRPr lang="en-US"/>
        </a:p>
      </dgm:t>
    </dgm:pt>
    <dgm:pt modelId="{588BD351-0938-457D-A57A-3125018AFDEC}" type="sibTrans" cxnId="{85AEBFEA-19DB-41FF-A245-1C384640420B}">
      <dgm:prSet/>
      <dgm:spPr/>
      <dgm:t>
        <a:bodyPr/>
        <a:lstStyle/>
        <a:p>
          <a:endParaRPr lang="en-US"/>
        </a:p>
      </dgm:t>
    </dgm:pt>
    <dgm:pt modelId="{359B7A8C-0C63-474D-B0E3-BD5B84D759D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200" dirty="0" smtClean="0">
              <a:solidFill>
                <a:schemeClr val="bg1"/>
              </a:solidFill>
              <a:latin typeface="Arial" panose="020B0604020202020204" pitchFamily="34" charset="0"/>
              <a:ea typeface="Adobe Gothic Std B" panose="020B0800000000000000"/>
              <a:cs typeface="Arial" panose="020B0604020202020204" pitchFamily="34" charset="0"/>
            </a:rPr>
            <a:t>Paragraph 3</a:t>
          </a:r>
          <a:endParaRPr lang="en-US" sz="2200" dirty="0">
            <a:solidFill>
              <a:schemeClr val="bg1"/>
            </a:solidFill>
            <a:latin typeface="Arial" panose="020B0604020202020204" pitchFamily="34" charset="0"/>
            <a:ea typeface="Adobe Gothic Std B" panose="020B0800000000000000"/>
            <a:cs typeface="Arial" panose="020B0604020202020204" pitchFamily="34" charset="0"/>
          </a:endParaRPr>
        </a:p>
      </dgm:t>
    </dgm:pt>
    <dgm:pt modelId="{A23D2C0D-FE8A-4812-B133-557C15F09F42}" type="parTrans" cxnId="{15A4B713-15B0-40A3-8725-BDFC08932E2E}">
      <dgm:prSet/>
      <dgm:spPr/>
      <dgm:t>
        <a:bodyPr/>
        <a:lstStyle/>
        <a:p>
          <a:endParaRPr lang="en-US"/>
        </a:p>
      </dgm:t>
    </dgm:pt>
    <dgm:pt modelId="{51A6C033-3347-4A33-8117-78DDE00B7A10}" type="sibTrans" cxnId="{15A4B713-15B0-40A3-8725-BDFC08932E2E}">
      <dgm:prSet/>
      <dgm:spPr/>
      <dgm:t>
        <a:bodyPr/>
        <a:lstStyle/>
        <a:p>
          <a:endParaRPr lang="en-US"/>
        </a:p>
      </dgm:t>
    </dgm:pt>
    <dgm:pt modelId="{8AB99D2E-2F23-4A79-8D8D-D6B6F436FAD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Conclusion indicating your interest in interviewing, provide contact information.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0A4E9-5E92-46CB-9B8B-D3C0FDA61ABB}" type="parTrans" cxnId="{8B7669E0-D3F9-40BB-89A7-8061DFF4C7F6}">
      <dgm:prSet/>
      <dgm:spPr/>
      <dgm:t>
        <a:bodyPr/>
        <a:lstStyle/>
        <a:p>
          <a:endParaRPr lang="en-US"/>
        </a:p>
      </dgm:t>
    </dgm:pt>
    <dgm:pt modelId="{20F6A5E0-0EBB-4B35-984A-0CB0E2B12A73}" type="sibTrans" cxnId="{8B7669E0-D3F9-40BB-89A7-8061DFF4C7F6}">
      <dgm:prSet/>
      <dgm:spPr/>
      <dgm:t>
        <a:bodyPr/>
        <a:lstStyle/>
        <a:p>
          <a:endParaRPr lang="en-US"/>
        </a:p>
      </dgm:t>
    </dgm:pt>
    <dgm:pt modelId="{BDA64BDB-7428-4183-92B5-11EAA8B2B475}" type="pres">
      <dgm:prSet presAssocID="{879A95E6-2CFF-4083-A294-6171240E00B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9EA09-5CB4-4C89-BB67-77BA0A68D979}" type="pres">
      <dgm:prSet presAssocID="{3A20C716-121C-4817-9819-9FE52D310E10}" presName="compNode" presStyleCnt="0"/>
      <dgm:spPr/>
    </dgm:pt>
    <dgm:pt modelId="{9B3844F0-06F2-4609-BACD-4B61374EB6E3}" type="pres">
      <dgm:prSet presAssocID="{3A20C716-121C-4817-9819-9FE52D310E10}" presName="aNode" presStyleLbl="bgShp" presStyleIdx="0" presStyleCnt="3" custLinFactNeighborX="-37809"/>
      <dgm:spPr/>
      <dgm:t>
        <a:bodyPr/>
        <a:lstStyle/>
        <a:p>
          <a:endParaRPr lang="en-US"/>
        </a:p>
      </dgm:t>
    </dgm:pt>
    <dgm:pt modelId="{9A3CB090-5330-4588-884A-6B6F4DE39E66}" type="pres">
      <dgm:prSet presAssocID="{3A20C716-121C-4817-9819-9FE52D310E10}" presName="textNode" presStyleLbl="bgShp" presStyleIdx="0" presStyleCnt="3"/>
      <dgm:spPr/>
      <dgm:t>
        <a:bodyPr/>
        <a:lstStyle/>
        <a:p>
          <a:endParaRPr lang="en-US"/>
        </a:p>
      </dgm:t>
    </dgm:pt>
    <dgm:pt modelId="{69B57982-F63E-4F65-9F41-6FF4D15FD9B5}" type="pres">
      <dgm:prSet presAssocID="{3A20C716-121C-4817-9819-9FE52D310E10}" presName="compChildNode" presStyleCnt="0"/>
      <dgm:spPr/>
    </dgm:pt>
    <dgm:pt modelId="{62F9BEAC-3E61-4DEE-AD35-5FDC7B22D612}" type="pres">
      <dgm:prSet presAssocID="{3A20C716-121C-4817-9819-9FE52D310E10}" presName="theInnerList" presStyleCnt="0"/>
      <dgm:spPr/>
    </dgm:pt>
    <dgm:pt modelId="{335598A7-36E5-48A0-8060-F731E35549B3}" type="pres">
      <dgm:prSet presAssocID="{1439210D-4B81-4447-A1A9-F59843C228A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C4824-AC77-470A-9794-6C8D2D2A8899}" type="pres">
      <dgm:prSet presAssocID="{3A20C716-121C-4817-9819-9FE52D310E10}" presName="aSpace" presStyleCnt="0"/>
      <dgm:spPr/>
    </dgm:pt>
    <dgm:pt modelId="{8951765A-3396-4B22-BAAE-0659135EB576}" type="pres">
      <dgm:prSet presAssocID="{D13A752B-FA03-4321-BEF4-6E4FE8EB36E9}" presName="compNode" presStyleCnt="0"/>
      <dgm:spPr/>
    </dgm:pt>
    <dgm:pt modelId="{90424F10-93E3-4DE7-845B-75037622140F}" type="pres">
      <dgm:prSet presAssocID="{D13A752B-FA03-4321-BEF4-6E4FE8EB36E9}" presName="aNode" presStyleLbl="bgShp" presStyleIdx="1" presStyleCnt="3"/>
      <dgm:spPr/>
      <dgm:t>
        <a:bodyPr/>
        <a:lstStyle/>
        <a:p>
          <a:endParaRPr lang="en-US"/>
        </a:p>
      </dgm:t>
    </dgm:pt>
    <dgm:pt modelId="{1259831E-66AE-4DE2-A1EB-2BEDF21591DC}" type="pres">
      <dgm:prSet presAssocID="{D13A752B-FA03-4321-BEF4-6E4FE8EB36E9}" presName="textNode" presStyleLbl="bgShp" presStyleIdx="1" presStyleCnt="3"/>
      <dgm:spPr/>
      <dgm:t>
        <a:bodyPr/>
        <a:lstStyle/>
        <a:p>
          <a:endParaRPr lang="en-US"/>
        </a:p>
      </dgm:t>
    </dgm:pt>
    <dgm:pt modelId="{48384EEB-04FB-42E9-94FE-EBBE064C67BD}" type="pres">
      <dgm:prSet presAssocID="{D13A752B-FA03-4321-BEF4-6E4FE8EB36E9}" presName="compChildNode" presStyleCnt="0"/>
      <dgm:spPr/>
    </dgm:pt>
    <dgm:pt modelId="{6140F262-7122-4BAD-9197-905EC41F99AD}" type="pres">
      <dgm:prSet presAssocID="{D13A752B-FA03-4321-BEF4-6E4FE8EB36E9}" presName="theInnerList" presStyleCnt="0"/>
      <dgm:spPr/>
    </dgm:pt>
    <dgm:pt modelId="{D8522965-1521-4F33-87E3-5EBC8E524C11}" type="pres">
      <dgm:prSet presAssocID="{2A43A367-E579-453E-BC94-28D9010E8AC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D324B-77BC-414E-B86C-6B5DDF73FD28}" type="pres">
      <dgm:prSet presAssocID="{D13A752B-FA03-4321-BEF4-6E4FE8EB36E9}" presName="aSpace" presStyleCnt="0"/>
      <dgm:spPr/>
    </dgm:pt>
    <dgm:pt modelId="{0FD9567A-6FF4-4E2A-9270-28E7E36C276E}" type="pres">
      <dgm:prSet presAssocID="{359B7A8C-0C63-474D-B0E3-BD5B84D759D6}" presName="compNode" presStyleCnt="0"/>
      <dgm:spPr/>
    </dgm:pt>
    <dgm:pt modelId="{D57DCE7F-DD59-488B-A234-A37F076A0BA4}" type="pres">
      <dgm:prSet presAssocID="{359B7A8C-0C63-474D-B0E3-BD5B84D759D6}" presName="aNode" presStyleLbl="bgShp" presStyleIdx="2" presStyleCnt="3"/>
      <dgm:spPr/>
      <dgm:t>
        <a:bodyPr/>
        <a:lstStyle/>
        <a:p>
          <a:endParaRPr lang="en-US"/>
        </a:p>
      </dgm:t>
    </dgm:pt>
    <dgm:pt modelId="{BA34BAC2-EDBB-4A84-910C-E53D1BCA5D40}" type="pres">
      <dgm:prSet presAssocID="{359B7A8C-0C63-474D-B0E3-BD5B84D759D6}" presName="textNode" presStyleLbl="bgShp" presStyleIdx="2" presStyleCnt="3"/>
      <dgm:spPr/>
      <dgm:t>
        <a:bodyPr/>
        <a:lstStyle/>
        <a:p>
          <a:endParaRPr lang="en-US"/>
        </a:p>
      </dgm:t>
    </dgm:pt>
    <dgm:pt modelId="{77B171D4-379A-45EE-8E59-6D4682BBE584}" type="pres">
      <dgm:prSet presAssocID="{359B7A8C-0C63-474D-B0E3-BD5B84D759D6}" presName="compChildNode" presStyleCnt="0"/>
      <dgm:spPr/>
    </dgm:pt>
    <dgm:pt modelId="{553CEAAD-3212-4124-AD52-E927ABB2782B}" type="pres">
      <dgm:prSet presAssocID="{359B7A8C-0C63-474D-B0E3-BD5B84D759D6}" presName="theInnerList" presStyleCnt="0"/>
      <dgm:spPr/>
    </dgm:pt>
    <dgm:pt modelId="{C7B479AE-906D-4156-A50D-5359806859B9}" type="pres">
      <dgm:prSet presAssocID="{8AB99D2E-2F23-4A79-8D8D-D6B6F436FAD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EBFEA-19DB-41FF-A245-1C384640420B}" srcId="{D13A752B-FA03-4321-BEF4-6E4FE8EB36E9}" destId="{2A43A367-E579-453E-BC94-28D9010E8ACC}" srcOrd="0" destOrd="0" parTransId="{5EC441B8-B4AE-49D2-9163-4F9743BE23C8}" sibTransId="{588BD351-0938-457D-A57A-3125018AFDEC}"/>
    <dgm:cxn modelId="{E740588C-51BF-46CF-BC67-C8B0EE9ABD29}" type="presOf" srcId="{8AB99D2E-2F23-4A79-8D8D-D6B6F436FAD7}" destId="{C7B479AE-906D-4156-A50D-5359806859B9}" srcOrd="0" destOrd="0" presId="urn:microsoft.com/office/officeart/2005/8/layout/lProcess2"/>
    <dgm:cxn modelId="{B597E91E-3D6C-4032-B9E3-CA181A37D6EE}" type="presOf" srcId="{3A20C716-121C-4817-9819-9FE52D310E10}" destId="{9A3CB090-5330-4588-884A-6B6F4DE39E66}" srcOrd="1" destOrd="0" presId="urn:microsoft.com/office/officeart/2005/8/layout/lProcess2"/>
    <dgm:cxn modelId="{E1C2A31D-5539-4A68-A63C-8BB624EA1C2B}" type="presOf" srcId="{879A95E6-2CFF-4083-A294-6171240E00BC}" destId="{BDA64BDB-7428-4183-92B5-11EAA8B2B475}" srcOrd="0" destOrd="0" presId="urn:microsoft.com/office/officeart/2005/8/layout/lProcess2"/>
    <dgm:cxn modelId="{15A4B713-15B0-40A3-8725-BDFC08932E2E}" srcId="{879A95E6-2CFF-4083-A294-6171240E00BC}" destId="{359B7A8C-0C63-474D-B0E3-BD5B84D759D6}" srcOrd="2" destOrd="0" parTransId="{A23D2C0D-FE8A-4812-B133-557C15F09F42}" sibTransId="{51A6C033-3347-4A33-8117-78DDE00B7A10}"/>
    <dgm:cxn modelId="{3D25C96F-26CE-4BD4-A755-23922604ABFA}" type="presOf" srcId="{3A20C716-121C-4817-9819-9FE52D310E10}" destId="{9B3844F0-06F2-4609-BACD-4B61374EB6E3}" srcOrd="0" destOrd="0" presId="urn:microsoft.com/office/officeart/2005/8/layout/lProcess2"/>
    <dgm:cxn modelId="{FB321FD4-789C-437E-9F8C-98AB3ED0B268}" srcId="{879A95E6-2CFF-4083-A294-6171240E00BC}" destId="{D13A752B-FA03-4321-BEF4-6E4FE8EB36E9}" srcOrd="1" destOrd="0" parTransId="{8E4BDF6F-3201-44B2-AF5D-BED20332BA1D}" sibTransId="{DCE50C2F-8BAC-4C1F-AB16-6697EE0C918A}"/>
    <dgm:cxn modelId="{8B7669E0-D3F9-40BB-89A7-8061DFF4C7F6}" srcId="{359B7A8C-0C63-474D-B0E3-BD5B84D759D6}" destId="{8AB99D2E-2F23-4A79-8D8D-D6B6F436FAD7}" srcOrd="0" destOrd="0" parTransId="{08F0A4E9-5E92-46CB-9B8B-D3C0FDA61ABB}" sibTransId="{20F6A5E0-0EBB-4B35-984A-0CB0E2B12A73}"/>
    <dgm:cxn modelId="{9B292E1F-AF08-4684-9D7A-0E112112A0FD}" type="presOf" srcId="{D13A752B-FA03-4321-BEF4-6E4FE8EB36E9}" destId="{1259831E-66AE-4DE2-A1EB-2BEDF21591DC}" srcOrd="1" destOrd="0" presId="urn:microsoft.com/office/officeart/2005/8/layout/lProcess2"/>
    <dgm:cxn modelId="{CF3DC26C-695E-434E-9F7D-AEB7EB5D93B2}" type="presOf" srcId="{2A43A367-E579-453E-BC94-28D9010E8ACC}" destId="{D8522965-1521-4F33-87E3-5EBC8E524C11}" srcOrd="0" destOrd="0" presId="urn:microsoft.com/office/officeart/2005/8/layout/lProcess2"/>
    <dgm:cxn modelId="{BE7B5AF9-708D-4BFE-965E-67A82E30CEC5}" type="presOf" srcId="{359B7A8C-0C63-474D-B0E3-BD5B84D759D6}" destId="{BA34BAC2-EDBB-4A84-910C-E53D1BCA5D40}" srcOrd="1" destOrd="0" presId="urn:microsoft.com/office/officeart/2005/8/layout/lProcess2"/>
    <dgm:cxn modelId="{9167A92E-3AEA-4A8D-8842-6281D2CA99B9}" type="presOf" srcId="{1439210D-4B81-4447-A1A9-F59843C228A6}" destId="{335598A7-36E5-48A0-8060-F731E35549B3}" srcOrd="0" destOrd="0" presId="urn:microsoft.com/office/officeart/2005/8/layout/lProcess2"/>
    <dgm:cxn modelId="{D578C060-2912-4919-B184-6813486F4D3A}" srcId="{879A95E6-2CFF-4083-A294-6171240E00BC}" destId="{3A20C716-121C-4817-9819-9FE52D310E10}" srcOrd="0" destOrd="0" parTransId="{9F6FBE5B-3B99-4A1D-9F24-0A888BD95C1E}" sibTransId="{AA3CEEDF-880E-49A8-BA33-9FA36F11BD86}"/>
    <dgm:cxn modelId="{655B6425-3CDA-4B93-9B22-6AEF2DCE03B4}" srcId="{3A20C716-121C-4817-9819-9FE52D310E10}" destId="{1439210D-4B81-4447-A1A9-F59843C228A6}" srcOrd="0" destOrd="0" parTransId="{CC2CC7B4-26A8-49C1-8CA6-C28CA309E292}" sibTransId="{628A46F4-0B39-44AF-B099-46CC34B9C968}"/>
    <dgm:cxn modelId="{E8C36F06-135E-437E-B6F1-2C14F3D22A82}" type="presOf" srcId="{D13A752B-FA03-4321-BEF4-6E4FE8EB36E9}" destId="{90424F10-93E3-4DE7-845B-75037622140F}" srcOrd="0" destOrd="0" presId="urn:microsoft.com/office/officeart/2005/8/layout/lProcess2"/>
    <dgm:cxn modelId="{3A7540D1-00AD-40D3-B74A-1F7C44F556A2}" type="presOf" srcId="{359B7A8C-0C63-474D-B0E3-BD5B84D759D6}" destId="{D57DCE7F-DD59-488B-A234-A37F076A0BA4}" srcOrd="0" destOrd="0" presId="urn:microsoft.com/office/officeart/2005/8/layout/lProcess2"/>
    <dgm:cxn modelId="{A5C5C939-564C-43F6-9C8D-16B3A15E0B95}" type="presParOf" srcId="{BDA64BDB-7428-4183-92B5-11EAA8B2B475}" destId="{C789EA09-5CB4-4C89-BB67-77BA0A68D979}" srcOrd="0" destOrd="0" presId="urn:microsoft.com/office/officeart/2005/8/layout/lProcess2"/>
    <dgm:cxn modelId="{1DE8C07E-C9A8-4727-A5D7-F1B932166431}" type="presParOf" srcId="{C789EA09-5CB4-4C89-BB67-77BA0A68D979}" destId="{9B3844F0-06F2-4609-BACD-4B61374EB6E3}" srcOrd="0" destOrd="0" presId="urn:microsoft.com/office/officeart/2005/8/layout/lProcess2"/>
    <dgm:cxn modelId="{DEBB00D6-7D76-4E0D-A61A-BA55F4719A58}" type="presParOf" srcId="{C789EA09-5CB4-4C89-BB67-77BA0A68D979}" destId="{9A3CB090-5330-4588-884A-6B6F4DE39E66}" srcOrd="1" destOrd="0" presId="urn:microsoft.com/office/officeart/2005/8/layout/lProcess2"/>
    <dgm:cxn modelId="{553630AB-7838-4188-866E-2647AEF4573F}" type="presParOf" srcId="{C789EA09-5CB4-4C89-BB67-77BA0A68D979}" destId="{69B57982-F63E-4F65-9F41-6FF4D15FD9B5}" srcOrd="2" destOrd="0" presId="urn:microsoft.com/office/officeart/2005/8/layout/lProcess2"/>
    <dgm:cxn modelId="{25C0D6BC-96A9-4D41-A09E-0B779E4605DC}" type="presParOf" srcId="{69B57982-F63E-4F65-9F41-6FF4D15FD9B5}" destId="{62F9BEAC-3E61-4DEE-AD35-5FDC7B22D612}" srcOrd="0" destOrd="0" presId="urn:microsoft.com/office/officeart/2005/8/layout/lProcess2"/>
    <dgm:cxn modelId="{21917AED-265A-41B7-9BBB-2445FE7286E3}" type="presParOf" srcId="{62F9BEAC-3E61-4DEE-AD35-5FDC7B22D612}" destId="{335598A7-36E5-48A0-8060-F731E35549B3}" srcOrd="0" destOrd="0" presId="urn:microsoft.com/office/officeart/2005/8/layout/lProcess2"/>
    <dgm:cxn modelId="{D2F1EA42-5A19-4362-9422-BC3C31FEFF8E}" type="presParOf" srcId="{BDA64BDB-7428-4183-92B5-11EAA8B2B475}" destId="{8D5C4824-AC77-470A-9794-6C8D2D2A8899}" srcOrd="1" destOrd="0" presId="urn:microsoft.com/office/officeart/2005/8/layout/lProcess2"/>
    <dgm:cxn modelId="{DED07AC8-302D-46AB-B186-EE8501FB34B5}" type="presParOf" srcId="{BDA64BDB-7428-4183-92B5-11EAA8B2B475}" destId="{8951765A-3396-4B22-BAAE-0659135EB576}" srcOrd="2" destOrd="0" presId="urn:microsoft.com/office/officeart/2005/8/layout/lProcess2"/>
    <dgm:cxn modelId="{DC3B909C-7EFB-4943-8E72-DB70A365D05C}" type="presParOf" srcId="{8951765A-3396-4B22-BAAE-0659135EB576}" destId="{90424F10-93E3-4DE7-845B-75037622140F}" srcOrd="0" destOrd="0" presId="urn:microsoft.com/office/officeart/2005/8/layout/lProcess2"/>
    <dgm:cxn modelId="{DE5F0B82-98B6-4023-8A93-47E9DFBA10DC}" type="presParOf" srcId="{8951765A-3396-4B22-BAAE-0659135EB576}" destId="{1259831E-66AE-4DE2-A1EB-2BEDF21591DC}" srcOrd="1" destOrd="0" presId="urn:microsoft.com/office/officeart/2005/8/layout/lProcess2"/>
    <dgm:cxn modelId="{4B23455A-0EFE-453F-9F42-175F39AEF9D7}" type="presParOf" srcId="{8951765A-3396-4B22-BAAE-0659135EB576}" destId="{48384EEB-04FB-42E9-94FE-EBBE064C67BD}" srcOrd="2" destOrd="0" presId="urn:microsoft.com/office/officeart/2005/8/layout/lProcess2"/>
    <dgm:cxn modelId="{3824620E-4779-4B1A-BBAD-0B9A229E7DED}" type="presParOf" srcId="{48384EEB-04FB-42E9-94FE-EBBE064C67BD}" destId="{6140F262-7122-4BAD-9197-905EC41F99AD}" srcOrd="0" destOrd="0" presId="urn:microsoft.com/office/officeart/2005/8/layout/lProcess2"/>
    <dgm:cxn modelId="{816EF1DA-7437-4A10-BA4B-17410BA2542D}" type="presParOf" srcId="{6140F262-7122-4BAD-9197-905EC41F99AD}" destId="{D8522965-1521-4F33-87E3-5EBC8E524C11}" srcOrd="0" destOrd="0" presId="urn:microsoft.com/office/officeart/2005/8/layout/lProcess2"/>
    <dgm:cxn modelId="{CF3D7301-241C-4DEA-B2FA-AEC1BBCCBEE2}" type="presParOf" srcId="{BDA64BDB-7428-4183-92B5-11EAA8B2B475}" destId="{7AED324B-77BC-414E-B86C-6B5DDF73FD28}" srcOrd="3" destOrd="0" presId="urn:microsoft.com/office/officeart/2005/8/layout/lProcess2"/>
    <dgm:cxn modelId="{CBE7AD9A-4D2B-4455-8D21-D8BF6A5B5B74}" type="presParOf" srcId="{BDA64BDB-7428-4183-92B5-11EAA8B2B475}" destId="{0FD9567A-6FF4-4E2A-9270-28E7E36C276E}" srcOrd="4" destOrd="0" presId="urn:microsoft.com/office/officeart/2005/8/layout/lProcess2"/>
    <dgm:cxn modelId="{26FAC0A3-29EF-46A9-B06C-48CC5EAA0F8F}" type="presParOf" srcId="{0FD9567A-6FF4-4E2A-9270-28E7E36C276E}" destId="{D57DCE7F-DD59-488B-A234-A37F076A0BA4}" srcOrd="0" destOrd="0" presId="urn:microsoft.com/office/officeart/2005/8/layout/lProcess2"/>
    <dgm:cxn modelId="{94F9B6A7-EA0C-47F6-A74E-67627B785C61}" type="presParOf" srcId="{0FD9567A-6FF4-4E2A-9270-28E7E36C276E}" destId="{BA34BAC2-EDBB-4A84-910C-E53D1BCA5D40}" srcOrd="1" destOrd="0" presId="urn:microsoft.com/office/officeart/2005/8/layout/lProcess2"/>
    <dgm:cxn modelId="{C59C2FFC-8787-4751-9F1D-A661E32DE82B}" type="presParOf" srcId="{0FD9567A-6FF4-4E2A-9270-28E7E36C276E}" destId="{77B171D4-379A-45EE-8E59-6D4682BBE584}" srcOrd="2" destOrd="0" presId="urn:microsoft.com/office/officeart/2005/8/layout/lProcess2"/>
    <dgm:cxn modelId="{60CEFCD3-1895-416D-8CB0-CFE7111CD68A}" type="presParOf" srcId="{77B171D4-379A-45EE-8E59-6D4682BBE584}" destId="{553CEAAD-3212-4124-AD52-E927ABB2782B}" srcOrd="0" destOrd="0" presId="urn:microsoft.com/office/officeart/2005/8/layout/lProcess2"/>
    <dgm:cxn modelId="{124A6E14-6639-4683-8600-7DC275E10DCF}" type="presParOf" srcId="{553CEAAD-3212-4124-AD52-E927ABB2782B}" destId="{C7B479AE-906D-4156-A50D-5359806859B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789E0-70C8-44B5-B42C-B84CDE09F08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B8EF-BB7D-4A39-B9EB-F7A8DB11006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One Page – Why?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D740C-958B-4015-B466-C0A0919C2616}" type="parTrans" cxnId="{AA6C7EAE-5385-4404-84FF-3EB00674A20B}">
      <dgm:prSet/>
      <dgm:spPr/>
      <dgm:t>
        <a:bodyPr/>
        <a:lstStyle/>
        <a:p>
          <a:endParaRPr lang="en-US"/>
        </a:p>
      </dgm:t>
    </dgm:pt>
    <dgm:pt modelId="{F3E42CA3-2DCD-4934-8351-7E81BDE80AE1}" type="sibTrans" cxnId="{AA6C7EAE-5385-4404-84FF-3EB00674A20B}">
      <dgm:prSet/>
      <dgm:spPr/>
      <dgm:t>
        <a:bodyPr/>
        <a:lstStyle/>
        <a:p>
          <a:endParaRPr lang="en-US"/>
        </a:p>
      </dgm:t>
    </dgm:pt>
    <dgm:pt modelId="{3E50C984-EC92-4D15-ACD7-70BFA406961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Where’s the “prime real estate” on a resume?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DE709-080C-4A80-855D-6FF4B10AA57D}" type="parTrans" cxnId="{80E9DBF7-E7CF-48F3-A66D-5D04DF99D17B}">
      <dgm:prSet/>
      <dgm:spPr/>
      <dgm:t>
        <a:bodyPr/>
        <a:lstStyle/>
        <a:p>
          <a:endParaRPr lang="en-US"/>
        </a:p>
      </dgm:t>
    </dgm:pt>
    <dgm:pt modelId="{340348FE-7F74-450C-AA56-53E615F159E4}" type="sibTrans" cxnId="{80E9DBF7-E7CF-48F3-A66D-5D04DF99D17B}">
      <dgm:prSet/>
      <dgm:spPr/>
      <dgm:t>
        <a:bodyPr/>
        <a:lstStyle/>
        <a:p>
          <a:endParaRPr lang="en-US"/>
        </a:p>
      </dgm:t>
    </dgm:pt>
    <dgm:pt modelId="{01F4D556-85EA-4454-B9D0-4F0C529D3C69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Include Your Major Assets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54DC9-2CC5-457D-86FB-8271EFB325B6}" type="parTrans" cxnId="{E8D37161-DB35-49B6-8358-4C563B936740}">
      <dgm:prSet/>
      <dgm:spPr/>
      <dgm:t>
        <a:bodyPr/>
        <a:lstStyle/>
        <a:p>
          <a:endParaRPr lang="en-US"/>
        </a:p>
      </dgm:t>
    </dgm:pt>
    <dgm:pt modelId="{8F05FB26-2004-492B-9C07-6E59044051E1}" type="sibTrans" cxnId="{E8D37161-DB35-49B6-8358-4C563B936740}">
      <dgm:prSet/>
      <dgm:spPr/>
      <dgm:t>
        <a:bodyPr/>
        <a:lstStyle/>
        <a:p>
          <a:endParaRPr lang="en-US"/>
        </a:p>
      </dgm:t>
    </dgm:pt>
    <dgm:pt modelId="{E414AC7B-786F-4B68-9C02-E5CCE45A043B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Your Degree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GPA?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CCD21-CF9E-46BA-98BC-D0C4783834D0}" type="parTrans" cxnId="{CF393FE2-4442-4C49-BF3A-BAC12B04E079}">
      <dgm:prSet/>
      <dgm:spPr/>
      <dgm:t>
        <a:bodyPr/>
        <a:lstStyle/>
        <a:p>
          <a:endParaRPr lang="en-US"/>
        </a:p>
      </dgm:t>
    </dgm:pt>
    <dgm:pt modelId="{A9D64F16-B50C-441D-B73C-4B55DDF52BB8}" type="sibTrans" cxnId="{CF393FE2-4442-4C49-BF3A-BAC12B04E079}">
      <dgm:prSet/>
      <dgm:spPr/>
      <dgm:t>
        <a:bodyPr/>
        <a:lstStyle/>
        <a:p>
          <a:endParaRPr lang="en-US"/>
        </a:p>
      </dgm:t>
    </dgm:pt>
    <dgm:pt modelId="{C965F0B5-156E-4284-A362-98A614D75DD7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Skills!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D52C8-1112-4729-BA1F-5CCD4B58EC34}" type="parTrans" cxnId="{ABB98A37-9295-44C3-A557-E1E0D35F1078}">
      <dgm:prSet/>
      <dgm:spPr/>
      <dgm:t>
        <a:bodyPr/>
        <a:lstStyle/>
        <a:p>
          <a:endParaRPr lang="en-US"/>
        </a:p>
      </dgm:t>
    </dgm:pt>
    <dgm:pt modelId="{E0818780-D26F-4283-8C67-874170FE9F52}" type="sibTrans" cxnId="{ABB98A37-9295-44C3-A557-E1E0D35F1078}">
      <dgm:prSet/>
      <dgm:spPr/>
      <dgm:t>
        <a:bodyPr/>
        <a:lstStyle/>
        <a:p>
          <a:endParaRPr lang="en-US"/>
        </a:p>
      </dgm:t>
    </dgm:pt>
    <dgm:pt modelId="{267E41DE-D785-498E-A5C0-4AC288F8AB00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Technical knowledge/skills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Experiences </a:t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(paid AND unpaid)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Honors/Awards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7D8E2-435A-4FC5-B5E0-258E0A47A39C}" type="parTrans" cxnId="{2A578E76-962F-48EB-AC11-0E54021FA4EB}">
      <dgm:prSet/>
      <dgm:spPr/>
      <dgm:t>
        <a:bodyPr/>
        <a:lstStyle/>
        <a:p>
          <a:endParaRPr lang="en-US"/>
        </a:p>
      </dgm:t>
    </dgm:pt>
    <dgm:pt modelId="{6ED75B48-7CDA-46F4-8362-711DB5510886}" type="sibTrans" cxnId="{2A578E76-962F-48EB-AC11-0E54021FA4EB}">
      <dgm:prSet/>
      <dgm:spPr/>
      <dgm:t>
        <a:bodyPr/>
        <a:lstStyle/>
        <a:p>
          <a:endParaRPr lang="en-US"/>
        </a:p>
      </dgm:t>
    </dgm:pt>
    <dgm:pt modelId="{3E8D0F19-BD68-4292-850D-816843E15E5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References are a separate document!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D9B81-B512-45D6-AE0D-3E49F90BE9DC}" type="parTrans" cxnId="{7CA92EF6-8CE0-4305-8E89-82E2DCEFC3FE}">
      <dgm:prSet/>
      <dgm:spPr/>
      <dgm:t>
        <a:bodyPr/>
        <a:lstStyle/>
        <a:p>
          <a:endParaRPr lang="en-US"/>
        </a:p>
      </dgm:t>
    </dgm:pt>
    <dgm:pt modelId="{DDFD4086-8C9E-40E4-96EB-53BE528DFBBA}" type="sibTrans" cxnId="{7CA92EF6-8CE0-4305-8E89-82E2DCEFC3FE}">
      <dgm:prSet/>
      <dgm:spPr/>
      <dgm:t>
        <a:bodyPr/>
        <a:lstStyle/>
        <a:p>
          <a:endParaRPr lang="en-US"/>
        </a:p>
      </dgm:t>
    </dgm:pt>
    <dgm:pt modelId="{8B8D3ACA-D571-4881-8C06-36C7C5D22C15}" type="pres">
      <dgm:prSet presAssocID="{C62789E0-70C8-44B5-B42C-B84CDE09F08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CAB19D-9256-4C7A-AD8E-B0D75D48FCEF}" type="pres">
      <dgm:prSet presAssocID="{C893B8EF-BB7D-4A39-B9EB-F7A8DB110066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07B95-B8CA-4D1B-8839-902BF839F919}" type="pres">
      <dgm:prSet presAssocID="{3E50C984-EC92-4D15-ACD7-70BFA406961D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EBA63-6E82-4CAF-955E-B518F5A44DEE}" type="pres">
      <dgm:prSet presAssocID="{01F4D556-85EA-4454-B9D0-4F0C529D3C69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17B9-35F2-4FF1-9531-87809F4D3FAB}" type="pres">
      <dgm:prSet presAssocID="{01F4D556-85EA-4454-B9D0-4F0C529D3C69}" presName="childText3" presStyleLbl="solidAlignAcc1" presStyleIdx="0" presStyleCnt="1" custScaleY="70866" custLinFactNeighborX="1519" custLinFactNeighborY="-13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A8A47-CC93-43DE-957E-BAD422083833}" type="pres">
      <dgm:prSet presAssocID="{3E8D0F19-BD68-4292-850D-816843E15E54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393FE2-4442-4C49-BF3A-BAC12B04E079}" srcId="{01F4D556-85EA-4454-B9D0-4F0C529D3C69}" destId="{E414AC7B-786F-4B68-9C02-E5CCE45A043B}" srcOrd="0" destOrd="0" parTransId="{611CCD21-CF9E-46BA-98BC-D0C4783834D0}" sibTransId="{A9D64F16-B50C-441D-B73C-4B55DDF52BB8}"/>
    <dgm:cxn modelId="{7CA92EF6-8CE0-4305-8E89-82E2DCEFC3FE}" srcId="{C62789E0-70C8-44B5-B42C-B84CDE09F08E}" destId="{3E8D0F19-BD68-4292-850D-816843E15E54}" srcOrd="3" destOrd="0" parTransId="{C3DD9B81-B512-45D6-AE0D-3E49F90BE9DC}" sibTransId="{DDFD4086-8C9E-40E4-96EB-53BE528DFBBA}"/>
    <dgm:cxn modelId="{ABB98A37-9295-44C3-A557-E1E0D35F1078}" srcId="{01F4D556-85EA-4454-B9D0-4F0C529D3C69}" destId="{C965F0B5-156E-4284-A362-98A614D75DD7}" srcOrd="1" destOrd="0" parTransId="{B18D52C8-1112-4729-BA1F-5CCD4B58EC34}" sibTransId="{E0818780-D26F-4283-8C67-874170FE9F52}"/>
    <dgm:cxn modelId="{52FE068D-55AA-4157-9718-D0FC2E009A36}" type="presOf" srcId="{C893B8EF-BB7D-4A39-B9EB-F7A8DB110066}" destId="{7ECAB19D-9256-4C7A-AD8E-B0D75D48FCEF}" srcOrd="0" destOrd="0" presId="urn:microsoft.com/office/officeart/2009/3/layout/IncreasingArrowsProcess"/>
    <dgm:cxn modelId="{138A76EF-4258-4809-98E2-622C5FEB1EED}" type="presOf" srcId="{3E8D0F19-BD68-4292-850D-816843E15E54}" destId="{526A8A47-CC93-43DE-957E-BAD422083833}" srcOrd="0" destOrd="0" presId="urn:microsoft.com/office/officeart/2009/3/layout/IncreasingArrowsProcess"/>
    <dgm:cxn modelId="{675269CE-5CF0-4250-80D2-0DAB838F2F90}" type="presOf" srcId="{C62789E0-70C8-44B5-B42C-B84CDE09F08E}" destId="{8B8D3ACA-D571-4881-8C06-36C7C5D22C15}" srcOrd="0" destOrd="0" presId="urn:microsoft.com/office/officeart/2009/3/layout/IncreasingArrowsProcess"/>
    <dgm:cxn modelId="{2A578E76-962F-48EB-AC11-0E54021FA4EB}" srcId="{01F4D556-85EA-4454-B9D0-4F0C529D3C69}" destId="{267E41DE-D785-498E-A5C0-4AC288F8AB00}" srcOrd="2" destOrd="0" parTransId="{CE17D8E2-435A-4FC5-B5E0-258E0A47A39C}" sibTransId="{6ED75B48-7CDA-46F4-8362-711DB5510886}"/>
    <dgm:cxn modelId="{80E9DBF7-E7CF-48F3-A66D-5D04DF99D17B}" srcId="{C62789E0-70C8-44B5-B42C-B84CDE09F08E}" destId="{3E50C984-EC92-4D15-ACD7-70BFA406961D}" srcOrd="1" destOrd="0" parTransId="{CCEDE709-080C-4A80-855D-6FF4B10AA57D}" sibTransId="{340348FE-7F74-450C-AA56-53E615F159E4}"/>
    <dgm:cxn modelId="{E8D37161-DB35-49B6-8358-4C563B936740}" srcId="{C62789E0-70C8-44B5-B42C-B84CDE09F08E}" destId="{01F4D556-85EA-4454-B9D0-4F0C529D3C69}" srcOrd="2" destOrd="0" parTransId="{D9E54DC9-2CC5-457D-86FB-8271EFB325B6}" sibTransId="{8F05FB26-2004-492B-9C07-6E59044051E1}"/>
    <dgm:cxn modelId="{C6780465-6342-4B9C-91ED-C34E2442AF3C}" type="presOf" srcId="{3E50C984-EC92-4D15-ACD7-70BFA406961D}" destId="{13B07B95-B8CA-4D1B-8839-902BF839F919}" srcOrd="0" destOrd="0" presId="urn:microsoft.com/office/officeart/2009/3/layout/IncreasingArrowsProcess"/>
    <dgm:cxn modelId="{076CEF7B-A949-4511-AA63-04C99547E332}" type="presOf" srcId="{E414AC7B-786F-4B68-9C02-E5CCE45A043B}" destId="{5F0417B9-35F2-4FF1-9531-87809F4D3FAB}" srcOrd="0" destOrd="0" presId="urn:microsoft.com/office/officeart/2009/3/layout/IncreasingArrowsProcess"/>
    <dgm:cxn modelId="{94F6CBC7-09A1-424F-AAFA-079C6DC223DD}" type="presOf" srcId="{C965F0B5-156E-4284-A362-98A614D75DD7}" destId="{5F0417B9-35F2-4FF1-9531-87809F4D3FAB}" srcOrd="0" destOrd="1" presId="urn:microsoft.com/office/officeart/2009/3/layout/IncreasingArrowsProcess"/>
    <dgm:cxn modelId="{9A35968B-1D6A-41EB-8FF1-A6E0F6F010BB}" type="presOf" srcId="{01F4D556-85EA-4454-B9D0-4F0C529D3C69}" destId="{23DEBA63-6E82-4CAF-955E-B518F5A44DEE}" srcOrd="0" destOrd="0" presId="urn:microsoft.com/office/officeart/2009/3/layout/IncreasingArrowsProcess"/>
    <dgm:cxn modelId="{AA6C7EAE-5385-4404-84FF-3EB00674A20B}" srcId="{C62789E0-70C8-44B5-B42C-B84CDE09F08E}" destId="{C893B8EF-BB7D-4A39-B9EB-F7A8DB110066}" srcOrd="0" destOrd="0" parTransId="{697D740C-958B-4015-B466-C0A0919C2616}" sibTransId="{F3E42CA3-2DCD-4934-8351-7E81BDE80AE1}"/>
    <dgm:cxn modelId="{142CC2EF-7BB7-4C35-8EC9-70F2A166785A}" type="presOf" srcId="{267E41DE-D785-498E-A5C0-4AC288F8AB00}" destId="{5F0417B9-35F2-4FF1-9531-87809F4D3FAB}" srcOrd="0" destOrd="2" presId="urn:microsoft.com/office/officeart/2009/3/layout/IncreasingArrowsProcess"/>
    <dgm:cxn modelId="{36F48B65-1AB4-4278-A015-496D8779B192}" type="presParOf" srcId="{8B8D3ACA-D571-4881-8C06-36C7C5D22C15}" destId="{7ECAB19D-9256-4C7A-AD8E-B0D75D48FCEF}" srcOrd="0" destOrd="0" presId="urn:microsoft.com/office/officeart/2009/3/layout/IncreasingArrowsProcess"/>
    <dgm:cxn modelId="{93B4E949-FA10-4C52-BDA3-8E5C9F98477C}" type="presParOf" srcId="{8B8D3ACA-D571-4881-8C06-36C7C5D22C15}" destId="{13B07B95-B8CA-4D1B-8839-902BF839F919}" srcOrd="1" destOrd="0" presId="urn:microsoft.com/office/officeart/2009/3/layout/IncreasingArrowsProcess"/>
    <dgm:cxn modelId="{D61302D1-DE7B-44C2-B8D0-6D6E8BAAFBAD}" type="presParOf" srcId="{8B8D3ACA-D571-4881-8C06-36C7C5D22C15}" destId="{23DEBA63-6E82-4CAF-955E-B518F5A44DEE}" srcOrd="2" destOrd="0" presId="urn:microsoft.com/office/officeart/2009/3/layout/IncreasingArrowsProcess"/>
    <dgm:cxn modelId="{6582004C-677C-4F41-B762-7C93CBBA80E0}" type="presParOf" srcId="{8B8D3ACA-D571-4881-8C06-36C7C5D22C15}" destId="{5F0417B9-35F2-4FF1-9531-87809F4D3FAB}" srcOrd="3" destOrd="0" presId="urn:microsoft.com/office/officeart/2009/3/layout/IncreasingArrowsProcess"/>
    <dgm:cxn modelId="{2E83C1F9-7C88-443E-AAA9-D19035E6B4E0}" type="presParOf" srcId="{8B8D3ACA-D571-4881-8C06-36C7C5D22C15}" destId="{526A8A47-CC93-43DE-957E-BAD422083833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62620E-678E-43EB-9451-91D00E9AB3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555858-BB93-4E39-95FD-F770DD210923}">
      <dgm:prSet phldrT="[Text]"/>
      <dgm:spPr>
        <a:solidFill>
          <a:srgbClr val="7030A0"/>
        </a:solidFill>
      </dgm:spPr>
      <dgm:t>
        <a:bodyPr/>
        <a:lstStyle/>
        <a:p>
          <a:r>
            <a:rPr lang="en-US" u="sng" dirty="0" smtClean="0">
              <a:latin typeface="Arial" panose="020B0604020202020204" pitchFamily="34" charset="0"/>
              <a:cs typeface="Arial" panose="020B0604020202020204" pitchFamily="34" charset="0"/>
            </a:rPr>
            <a:t>Clean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– Grammar &amp; Spelling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3BE970-366B-49FB-AD0A-9A256A035679}" type="parTrans" cxnId="{2EFAF494-B6BF-478C-99CB-5D85CBCD5147}">
      <dgm:prSet/>
      <dgm:spPr/>
      <dgm:t>
        <a:bodyPr/>
        <a:lstStyle/>
        <a:p>
          <a:endParaRPr lang="en-US"/>
        </a:p>
      </dgm:t>
    </dgm:pt>
    <dgm:pt modelId="{5DD73B95-3371-4D0E-9ADA-D29A588E7A00}" type="sibTrans" cxnId="{2EFAF494-B6BF-478C-99CB-5D85CBCD5147}">
      <dgm:prSet/>
      <dgm:spPr/>
      <dgm:t>
        <a:bodyPr/>
        <a:lstStyle/>
        <a:p>
          <a:endParaRPr lang="en-US"/>
        </a:p>
      </dgm:t>
    </dgm:pt>
    <dgm:pt modelId="{A5174935-0656-40BF-B886-5E84BDC4516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Skills are </a:t>
          </a:r>
          <a:r>
            <a:rPr lang="en-US" u="sng" dirty="0" smtClean="0">
              <a:latin typeface="Arial" panose="020B0604020202020204" pitchFamily="34" charset="0"/>
              <a:cs typeface="Arial" panose="020B0604020202020204" pitchFamily="34" charset="0"/>
            </a:rPr>
            <a:t>Clear</a:t>
          </a:r>
          <a:endParaRPr lang="en-US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3DA6A-8F7B-43BD-9A74-E08956579688}" type="parTrans" cxnId="{53902A68-73F8-4339-BB6E-B232A741E58A}">
      <dgm:prSet/>
      <dgm:spPr/>
      <dgm:t>
        <a:bodyPr/>
        <a:lstStyle/>
        <a:p>
          <a:endParaRPr lang="en-US"/>
        </a:p>
      </dgm:t>
    </dgm:pt>
    <dgm:pt modelId="{A8B962AD-5587-4B00-BD5C-A874D1687CF6}" type="sibTrans" cxnId="{53902A68-73F8-4339-BB6E-B232A741E58A}">
      <dgm:prSet/>
      <dgm:spPr/>
      <dgm:t>
        <a:bodyPr/>
        <a:lstStyle/>
        <a:p>
          <a:endParaRPr lang="en-US"/>
        </a:p>
      </dgm:t>
    </dgm:pt>
    <dgm:pt modelId="{B0F2ABE7-BB8A-450D-9A2A-F6D23F967D7C}">
      <dgm:prSet phldrT="[Text]"/>
      <dgm:spPr>
        <a:solidFill>
          <a:srgbClr val="7030A0"/>
        </a:solidFill>
      </dgm:spPr>
      <dgm:t>
        <a:bodyPr/>
        <a:lstStyle/>
        <a:p>
          <a:r>
            <a:rPr lang="en-US" u="sng" dirty="0" smtClean="0">
              <a:latin typeface="Arial" panose="020B0604020202020204" pitchFamily="34" charset="0"/>
              <a:cs typeface="Arial" panose="020B0604020202020204" pitchFamily="34" charset="0"/>
            </a:rPr>
            <a:t>Consistent</a:t>
          </a:r>
          <a:endParaRPr lang="en-US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5F238-4E12-48BE-8456-CCF9E104AE72}" type="parTrans" cxnId="{05B236FE-9AC5-411B-9CD8-0C1C9A21B65F}">
      <dgm:prSet/>
      <dgm:spPr/>
      <dgm:t>
        <a:bodyPr/>
        <a:lstStyle/>
        <a:p>
          <a:endParaRPr lang="en-US"/>
        </a:p>
      </dgm:t>
    </dgm:pt>
    <dgm:pt modelId="{33CFA17C-440D-40AF-BAF6-665487A35FB3}" type="sibTrans" cxnId="{05B236FE-9AC5-411B-9CD8-0C1C9A21B65F}">
      <dgm:prSet/>
      <dgm:spPr/>
      <dgm:t>
        <a:bodyPr/>
        <a:lstStyle/>
        <a:p>
          <a:endParaRPr lang="en-US"/>
        </a:p>
      </dgm:t>
    </dgm:pt>
    <dgm:pt modelId="{F02F2C4F-E381-484B-9204-B4BFE052355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NO TEMPLATES!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C57B6C-0715-4F8C-B868-7988941D890D}" type="parTrans" cxnId="{BEA8B1D0-5B14-4819-A7AC-3A9C79C80970}">
      <dgm:prSet/>
      <dgm:spPr/>
      <dgm:t>
        <a:bodyPr/>
        <a:lstStyle/>
        <a:p>
          <a:endParaRPr lang="en-US"/>
        </a:p>
      </dgm:t>
    </dgm:pt>
    <dgm:pt modelId="{3631E6C7-D31B-495A-ACA5-BEA304B66866}" type="sibTrans" cxnId="{BEA8B1D0-5B14-4819-A7AC-3A9C79C80970}">
      <dgm:prSet/>
      <dgm:spPr/>
      <dgm:t>
        <a:bodyPr/>
        <a:lstStyle/>
        <a:p>
          <a:endParaRPr lang="en-US"/>
        </a:p>
      </dgm:t>
    </dgm:pt>
    <dgm:pt modelId="{F00A78C7-ACAB-467A-BEA8-81808977825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Don’t use full sentences – fragments are okay!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EC231-4B7C-4060-9132-DC27851C7A52}" type="parTrans" cxnId="{12C3B93E-5168-4B7D-81AB-5BAB4D3ED679}">
      <dgm:prSet/>
      <dgm:spPr/>
      <dgm:t>
        <a:bodyPr/>
        <a:lstStyle/>
        <a:p>
          <a:endParaRPr lang="en-US"/>
        </a:p>
      </dgm:t>
    </dgm:pt>
    <dgm:pt modelId="{C42EA80C-C0A4-471E-AD6C-88C83DC02644}" type="sibTrans" cxnId="{12C3B93E-5168-4B7D-81AB-5BAB4D3ED679}">
      <dgm:prSet/>
      <dgm:spPr/>
      <dgm:t>
        <a:bodyPr/>
        <a:lstStyle/>
        <a:p>
          <a:endParaRPr lang="en-US"/>
        </a:p>
      </dgm:t>
    </dgm:pt>
    <dgm:pt modelId="{9FB6D8D8-FB60-418F-BC65-1745C5769C7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Sections clearly labeled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151020-8461-448D-BABC-46A91CEEA4B1}" type="parTrans" cxnId="{7881A565-C124-4773-B026-FCEECBAF1BFF}">
      <dgm:prSet/>
      <dgm:spPr/>
      <dgm:t>
        <a:bodyPr/>
        <a:lstStyle/>
        <a:p>
          <a:endParaRPr lang="en-US"/>
        </a:p>
      </dgm:t>
    </dgm:pt>
    <dgm:pt modelId="{F2B902BA-E18B-4795-A547-FE8A963AD180}" type="sibTrans" cxnId="{7881A565-C124-4773-B026-FCEECBAF1BFF}">
      <dgm:prSet/>
      <dgm:spPr/>
      <dgm:t>
        <a:bodyPr/>
        <a:lstStyle/>
        <a:p>
          <a:endParaRPr lang="en-US"/>
        </a:p>
      </dgm:t>
    </dgm:pt>
    <dgm:pt modelId="{9AD5D3FE-066E-4CC2-8885-C66C7EB5EAE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Careful use of bold, italics, &amp; underline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4A204E-AB63-4510-984E-0B171EAB574C}" type="parTrans" cxnId="{79C0AD82-1B84-4FC4-A191-F465E1FF7750}">
      <dgm:prSet/>
      <dgm:spPr/>
      <dgm:t>
        <a:bodyPr/>
        <a:lstStyle/>
        <a:p>
          <a:endParaRPr lang="en-US"/>
        </a:p>
      </dgm:t>
    </dgm:pt>
    <dgm:pt modelId="{F8DA569E-E060-4407-9C5F-59EE10C105FD}" type="sibTrans" cxnId="{79C0AD82-1B84-4FC4-A191-F465E1FF7750}">
      <dgm:prSet/>
      <dgm:spPr/>
      <dgm:t>
        <a:bodyPr/>
        <a:lstStyle/>
        <a:p>
          <a:endParaRPr lang="en-US"/>
        </a:p>
      </dgm:t>
    </dgm:pt>
    <dgm:pt modelId="{CCD84313-BA03-4E1C-960E-3EFF6DE17248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.5 – 1” margins &amp; 10-12 font except name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EC3BC-1F26-4559-BA70-8FBF683F66BE}" type="parTrans" cxnId="{352FD614-1E73-44F8-9A4D-178C2064DFFE}">
      <dgm:prSet/>
      <dgm:spPr/>
      <dgm:t>
        <a:bodyPr/>
        <a:lstStyle/>
        <a:p>
          <a:endParaRPr lang="en-US"/>
        </a:p>
      </dgm:t>
    </dgm:pt>
    <dgm:pt modelId="{7B36F6B0-DB08-4E2F-B4D2-71ADF6075890}" type="sibTrans" cxnId="{352FD614-1E73-44F8-9A4D-178C2064DFFE}">
      <dgm:prSet/>
      <dgm:spPr/>
      <dgm:t>
        <a:bodyPr/>
        <a:lstStyle/>
        <a:p>
          <a:endParaRPr lang="en-US"/>
        </a:p>
      </dgm:t>
    </dgm:pt>
    <dgm:pt modelId="{7A49B793-2AF2-44B8-ADBD-178D6993400A}" type="pres">
      <dgm:prSet presAssocID="{9962620E-678E-43EB-9451-91D00E9AB3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6B6ED3-EF55-4ADD-87C7-20E523553EC8}" type="pres">
      <dgm:prSet presAssocID="{25555858-BB93-4E39-95FD-F770DD21092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9C561-6E06-4137-B9A2-C6A84C8EAA61}" type="pres">
      <dgm:prSet presAssocID="{5DD73B95-3371-4D0E-9ADA-D29A588E7A00}" presName="sibTrans" presStyleCnt="0"/>
      <dgm:spPr/>
    </dgm:pt>
    <dgm:pt modelId="{82CEBE7E-88DB-4D0F-A3A6-170825CD2C83}" type="pres">
      <dgm:prSet presAssocID="{A5174935-0656-40BF-B886-5E84BDC4516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13734-D117-4523-8297-61F351B723B8}" type="pres">
      <dgm:prSet presAssocID="{A8B962AD-5587-4B00-BD5C-A874D1687CF6}" presName="sibTrans" presStyleCnt="0"/>
      <dgm:spPr/>
    </dgm:pt>
    <dgm:pt modelId="{EDCB8929-A57E-4EB8-94EE-02D7FE055A0E}" type="pres">
      <dgm:prSet presAssocID="{B0F2ABE7-BB8A-450D-9A2A-F6D23F967D7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C7DE5-7EEF-4833-9DDF-D316C81E5B4B}" type="pres">
      <dgm:prSet presAssocID="{33CFA17C-440D-40AF-BAF6-665487A35FB3}" presName="sibTrans" presStyleCnt="0"/>
      <dgm:spPr/>
    </dgm:pt>
    <dgm:pt modelId="{F446F47D-3131-42F2-BCCF-0BF0311E7978}" type="pres">
      <dgm:prSet presAssocID="{F02F2C4F-E381-484B-9204-B4BFE052355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9D826-02C5-4FFB-81F2-5752E8FFC5E5}" type="pres">
      <dgm:prSet presAssocID="{3631E6C7-D31B-495A-ACA5-BEA304B66866}" presName="sibTrans" presStyleCnt="0"/>
      <dgm:spPr/>
    </dgm:pt>
    <dgm:pt modelId="{B6317658-2568-4BFA-BDB3-1882CFAC9407}" type="pres">
      <dgm:prSet presAssocID="{F00A78C7-ACAB-467A-BEA8-81808977825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820B1-A2F1-491D-AD49-E0CFC3C81000}" type="pres">
      <dgm:prSet presAssocID="{C42EA80C-C0A4-471E-AD6C-88C83DC02644}" presName="sibTrans" presStyleCnt="0"/>
      <dgm:spPr/>
    </dgm:pt>
    <dgm:pt modelId="{79D63E21-EC54-4852-B9C8-8200780BA1C8}" type="pres">
      <dgm:prSet presAssocID="{9FB6D8D8-FB60-418F-BC65-1745C5769C7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C4A10-7576-46B9-A12E-76531A19989B}" type="pres">
      <dgm:prSet presAssocID="{F2B902BA-E18B-4795-A547-FE8A963AD180}" presName="sibTrans" presStyleCnt="0"/>
      <dgm:spPr/>
    </dgm:pt>
    <dgm:pt modelId="{E8F30626-7DED-4024-8FAE-A53F4E3F531A}" type="pres">
      <dgm:prSet presAssocID="{9AD5D3FE-066E-4CC2-8885-C66C7EB5EAE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49854-4161-4CE6-A16A-3E1CAFB4908F}" type="pres">
      <dgm:prSet presAssocID="{F8DA569E-E060-4407-9C5F-59EE10C105FD}" presName="sibTrans" presStyleCnt="0"/>
      <dgm:spPr/>
    </dgm:pt>
    <dgm:pt modelId="{7B0156E6-79AE-48D3-9FC4-C9625ED47FCA}" type="pres">
      <dgm:prSet presAssocID="{CCD84313-BA03-4E1C-960E-3EFF6DE1724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B236FE-9AC5-411B-9CD8-0C1C9A21B65F}" srcId="{9962620E-678E-43EB-9451-91D00E9AB3F2}" destId="{B0F2ABE7-BB8A-450D-9A2A-F6D23F967D7C}" srcOrd="2" destOrd="0" parTransId="{5E25F238-4E12-48BE-8456-CCF9E104AE72}" sibTransId="{33CFA17C-440D-40AF-BAF6-665487A35FB3}"/>
    <dgm:cxn modelId="{352FD614-1E73-44F8-9A4D-178C2064DFFE}" srcId="{9962620E-678E-43EB-9451-91D00E9AB3F2}" destId="{CCD84313-BA03-4E1C-960E-3EFF6DE17248}" srcOrd="7" destOrd="0" parTransId="{150EC3BC-1F26-4559-BA70-8FBF683F66BE}" sibTransId="{7B36F6B0-DB08-4E2F-B4D2-71ADF6075890}"/>
    <dgm:cxn modelId="{309939BE-FFD2-4363-BEDE-A740A75F1312}" type="presOf" srcId="{9962620E-678E-43EB-9451-91D00E9AB3F2}" destId="{7A49B793-2AF2-44B8-ADBD-178D6993400A}" srcOrd="0" destOrd="0" presId="urn:microsoft.com/office/officeart/2005/8/layout/default"/>
    <dgm:cxn modelId="{2F9B05F4-53F1-432A-A36B-1482FD1C0543}" type="presOf" srcId="{A5174935-0656-40BF-B886-5E84BDC45160}" destId="{82CEBE7E-88DB-4D0F-A3A6-170825CD2C83}" srcOrd="0" destOrd="0" presId="urn:microsoft.com/office/officeart/2005/8/layout/default"/>
    <dgm:cxn modelId="{5CA6085F-81D5-4CE3-B813-C29C6912D49F}" type="presOf" srcId="{9FB6D8D8-FB60-418F-BC65-1745C5769C77}" destId="{79D63E21-EC54-4852-B9C8-8200780BA1C8}" srcOrd="0" destOrd="0" presId="urn:microsoft.com/office/officeart/2005/8/layout/default"/>
    <dgm:cxn modelId="{79C0AD82-1B84-4FC4-A191-F465E1FF7750}" srcId="{9962620E-678E-43EB-9451-91D00E9AB3F2}" destId="{9AD5D3FE-066E-4CC2-8885-C66C7EB5EAE4}" srcOrd="6" destOrd="0" parTransId="{7B4A204E-AB63-4510-984E-0B171EAB574C}" sibTransId="{F8DA569E-E060-4407-9C5F-59EE10C105FD}"/>
    <dgm:cxn modelId="{7881A565-C124-4773-B026-FCEECBAF1BFF}" srcId="{9962620E-678E-43EB-9451-91D00E9AB3F2}" destId="{9FB6D8D8-FB60-418F-BC65-1745C5769C77}" srcOrd="5" destOrd="0" parTransId="{8B151020-8461-448D-BABC-46A91CEEA4B1}" sibTransId="{F2B902BA-E18B-4795-A547-FE8A963AD180}"/>
    <dgm:cxn modelId="{53902A68-73F8-4339-BB6E-B232A741E58A}" srcId="{9962620E-678E-43EB-9451-91D00E9AB3F2}" destId="{A5174935-0656-40BF-B886-5E84BDC45160}" srcOrd="1" destOrd="0" parTransId="{1D53DA6A-8F7B-43BD-9A74-E08956579688}" sibTransId="{A8B962AD-5587-4B00-BD5C-A874D1687CF6}"/>
    <dgm:cxn modelId="{E85E2319-E485-48DA-8141-E14CB37102B4}" type="presOf" srcId="{CCD84313-BA03-4E1C-960E-3EFF6DE17248}" destId="{7B0156E6-79AE-48D3-9FC4-C9625ED47FCA}" srcOrd="0" destOrd="0" presId="urn:microsoft.com/office/officeart/2005/8/layout/default"/>
    <dgm:cxn modelId="{EE55F20A-DBCC-4007-ADCD-713B77AA38F9}" type="presOf" srcId="{25555858-BB93-4E39-95FD-F770DD210923}" destId="{3E6B6ED3-EF55-4ADD-87C7-20E523553EC8}" srcOrd="0" destOrd="0" presId="urn:microsoft.com/office/officeart/2005/8/layout/default"/>
    <dgm:cxn modelId="{12C3B93E-5168-4B7D-81AB-5BAB4D3ED679}" srcId="{9962620E-678E-43EB-9451-91D00E9AB3F2}" destId="{F00A78C7-ACAB-467A-BEA8-81808977825E}" srcOrd="4" destOrd="0" parTransId="{9CAEC231-4B7C-4060-9132-DC27851C7A52}" sibTransId="{C42EA80C-C0A4-471E-AD6C-88C83DC02644}"/>
    <dgm:cxn modelId="{95DBE5F4-0B14-4CFD-ADDE-B8EE4DC82B64}" type="presOf" srcId="{9AD5D3FE-066E-4CC2-8885-C66C7EB5EAE4}" destId="{E8F30626-7DED-4024-8FAE-A53F4E3F531A}" srcOrd="0" destOrd="0" presId="urn:microsoft.com/office/officeart/2005/8/layout/default"/>
    <dgm:cxn modelId="{4BBA792D-547F-4102-97DE-61A2E146A385}" type="presOf" srcId="{F00A78C7-ACAB-467A-BEA8-81808977825E}" destId="{B6317658-2568-4BFA-BDB3-1882CFAC9407}" srcOrd="0" destOrd="0" presId="urn:microsoft.com/office/officeart/2005/8/layout/default"/>
    <dgm:cxn modelId="{2EFAF494-B6BF-478C-99CB-5D85CBCD5147}" srcId="{9962620E-678E-43EB-9451-91D00E9AB3F2}" destId="{25555858-BB93-4E39-95FD-F770DD210923}" srcOrd="0" destOrd="0" parTransId="{253BE970-366B-49FB-AD0A-9A256A035679}" sibTransId="{5DD73B95-3371-4D0E-9ADA-D29A588E7A00}"/>
    <dgm:cxn modelId="{E4FE49D7-1740-46AF-BFCD-182BA1F9E1E4}" type="presOf" srcId="{B0F2ABE7-BB8A-450D-9A2A-F6D23F967D7C}" destId="{EDCB8929-A57E-4EB8-94EE-02D7FE055A0E}" srcOrd="0" destOrd="0" presId="urn:microsoft.com/office/officeart/2005/8/layout/default"/>
    <dgm:cxn modelId="{BEA8B1D0-5B14-4819-A7AC-3A9C79C80970}" srcId="{9962620E-678E-43EB-9451-91D00E9AB3F2}" destId="{F02F2C4F-E381-484B-9204-B4BFE0523551}" srcOrd="3" destOrd="0" parTransId="{28C57B6C-0715-4F8C-B868-7988941D890D}" sibTransId="{3631E6C7-D31B-495A-ACA5-BEA304B66866}"/>
    <dgm:cxn modelId="{4F23C4EC-6AB1-4F0B-9338-C8B2DA26F2AE}" type="presOf" srcId="{F02F2C4F-E381-484B-9204-B4BFE0523551}" destId="{F446F47D-3131-42F2-BCCF-0BF0311E7978}" srcOrd="0" destOrd="0" presId="urn:microsoft.com/office/officeart/2005/8/layout/default"/>
    <dgm:cxn modelId="{5DE399F4-9C54-4324-ABA7-765F3B73F921}" type="presParOf" srcId="{7A49B793-2AF2-44B8-ADBD-178D6993400A}" destId="{3E6B6ED3-EF55-4ADD-87C7-20E523553EC8}" srcOrd="0" destOrd="0" presId="urn:microsoft.com/office/officeart/2005/8/layout/default"/>
    <dgm:cxn modelId="{059A2450-C492-4EE8-B41C-88255E1BFE4A}" type="presParOf" srcId="{7A49B793-2AF2-44B8-ADBD-178D6993400A}" destId="{5B39C561-6E06-4137-B9A2-C6A84C8EAA61}" srcOrd="1" destOrd="0" presId="urn:microsoft.com/office/officeart/2005/8/layout/default"/>
    <dgm:cxn modelId="{89384E21-B89E-404A-90E4-E0C09631BD2E}" type="presParOf" srcId="{7A49B793-2AF2-44B8-ADBD-178D6993400A}" destId="{82CEBE7E-88DB-4D0F-A3A6-170825CD2C83}" srcOrd="2" destOrd="0" presId="urn:microsoft.com/office/officeart/2005/8/layout/default"/>
    <dgm:cxn modelId="{D510675A-FF8A-4311-92F8-F2EBE5FB1158}" type="presParOf" srcId="{7A49B793-2AF2-44B8-ADBD-178D6993400A}" destId="{77613734-D117-4523-8297-61F351B723B8}" srcOrd="3" destOrd="0" presId="urn:microsoft.com/office/officeart/2005/8/layout/default"/>
    <dgm:cxn modelId="{96E4DC6C-8A7B-4A02-A54F-60F6CC1E1750}" type="presParOf" srcId="{7A49B793-2AF2-44B8-ADBD-178D6993400A}" destId="{EDCB8929-A57E-4EB8-94EE-02D7FE055A0E}" srcOrd="4" destOrd="0" presId="urn:microsoft.com/office/officeart/2005/8/layout/default"/>
    <dgm:cxn modelId="{2F8F2669-4342-4C4D-B7B1-EC01E8A7C416}" type="presParOf" srcId="{7A49B793-2AF2-44B8-ADBD-178D6993400A}" destId="{C53C7DE5-7EEF-4833-9DDF-D316C81E5B4B}" srcOrd="5" destOrd="0" presId="urn:microsoft.com/office/officeart/2005/8/layout/default"/>
    <dgm:cxn modelId="{F1B364F9-E299-4FC3-91E2-2E2F2F92DC06}" type="presParOf" srcId="{7A49B793-2AF2-44B8-ADBD-178D6993400A}" destId="{F446F47D-3131-42F2-BCCF-0BF0311E7978}" srcOrd="6" destOrd="0" presId="urn:microsoft.com/office/officeart/2005/8/layout/default"/>
    <dgm:cxn modelId="{81158F46-58DB-4848-BB19-4E882622E301}" type="presParOf" srcId="{7A49B793-2AF2-44B8-ADBD-178D6993400A}" destId="{0A39D826-02C5-4FFB-81F2-5752E8FFC5E5}" srcOrd="7" destOrd="0" presId="urn:microsoft.com/office/officeart/2005/8/layout/default"/>
    <dgm:cxn modelId="{D2AB4923-0F35-4214-8426-4D7093F078C1}" type="presParOf" srcId="{7A49B793-2AF2-44B8-ADBD-178D6993400A}" destId="{B6317658-2568-4BFA-BDB3-1882CFAC9407}" srcOrd="8" destOrd="0" presId="urn:microsoft.com/office/officeart/2005/8/layout/default"/>
    <dgm:cxn modelId="{2BB983F5-78EC-425E-BFCD-DE6A6E339FA5}" type="presParOf" srcId="{7A49B793-2AF2-44B8-ADBD-178D6993400A}" destId="{44D820B1-A2F1-491D-AD49-E0CFC3C81000}" srcOrd="9" destOrd="0" presId="urn:microsoft.com/office/officeart/2005/8/layout/default"/>
    <dgm:cxn modelId="{1A8AAA78-3E64-46B3-BEC4-E73A8B503A89}" type="presParOf" srcId="{7A49B793-2AF2-44B8-ADBD-178D6993400A}" destId="{79D63E21-EC54-4852-B9C8-8200780BA1C8}" srcOrd="10" destOrd="0" presId="urn:microsoft.com/office/officeart/2005/8/layout/default"/>
    <dgm:cxn modelId="{E5B2A16E-199F-494D-A8A2-73BCC1E7DBAE}" type="presParOf" srcId="{7A49B793-2AF2-44B8-ADBD-178D6993400A}" destId="{881C4A10-7576-46B9-A12E-76531A19989B}" srcOrd="11" destOrd="0" presId="urn:microsoft.com/office/officeart/2005/8/layout/default"/>
    <dgm:cxn modelId="{8D6DFB9A-E94B-45BA-B143-C024FB847265}" type="presParOf" srcId="{7A49B793-2AF2-44B8-ADBD-178D6993400A}" destId="{E8F30626-7DED-4024-8FAE-A53F4E3F531A}" srcOrd="12" destOrd="0" presId="urn:microsoft.com/office/officeart/2005/8/layout/default"/>
    <dgm:cxn modelId="{5637C0AE-9FE6-4E7A-A5DD-33125F4DFBDB}" type="presParOf" srcId="{7A49B793-2AF2-44B8-ADBD-178D6993400A}" destId="{30D49854-4161-4CE6-A16A-3E1CAFB4908F}" srcOrd="13" destOrd="0" presId="urn:microsoft.com/office/officeart/2005/8/layout/default"/>
    <dgm:cxn modelId="{985EA483-14BD-40F9-B250-B372BCB0D7DB}" type="presParOf" srcId="{7A49B793-2AF2-44B8-ADBD-178D6993400A}" destId="{7B0156E6-79AE-48D3-9FC4-C9625ED47FCA}" srcOrd="14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9873A-FFB7-4D88-904F-8A77C160EDF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286BE-C18C-4416-9B4E-32A167AB5C47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Where did you gain the skills necessary for your objective?</a:t>
          </a:r>
          <a:endParaRPr lang="en-US" sz="1400" b="1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F8911-B7E9-4288-8E52-CFD5C4243B80}" type="parTrans" cxnId="{DD8704A8-993B-4692-ACDF-E059FCDCD39E}">
      <dgm:prSet/>
      <dgm:spPr/>
      <dgm:t>
        <a:bodyPr/>
        <a:lstStyle/>
        <a:p>
          <a:endParaRPr lang="en-US"/>
        </a:p>
      </dgm:t>
    </dgm:pt>
    <dgm:pt modelId="{ECB8C9A4-CE24-4DB0-BA86-E5E5AB788865}" type="sibTrans" cxnId="{DD8704A8-993B-4692-ACDF-E059FCDCD39E}">
      <dgm:prSet/>
      <dgm:spPr/>
      <dgm:t>
        <a:bodyPr/>
        <a:lstStyle/>
        <a:p>
          <a:endParaRPr lang="en-US"/>
        </a:p>
      </dgm:t>
    </dgm:pt>
    <dgm:pt modelId="{2A4E8A39-F6F1-4817-A8A3-6679BFA62693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Class Projects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CD294-4EA1-454F-A0F4-083ACA5E3F80}" type="parTrans" cxnId="{C8431924-4F43-4815-856B-A77AF2A66910}">
      <dgm:prSet/>
      <dgm:spPr/>
      <dgm:t>
        <a:bodyPr/>
        <a:lstStyle/>
        <a:p>
          <a:endParaRPr lang="en-US"/>
        </a:p>
      </dgm:t>
    </dgm:pt>
    <dgm:pt modelId="{6857C100-FD4A-4394-A762-73E344640B42}" type="sibTrans" cxnId="{C8431924-4F43-4815-856B-A77AF2A66910}">
      <dgm:prSet/>
      <dgm:spPr/>
      <dgm:t>
        <a:bodyPr/>
        <a:lstStyle/>
        <a:p>
          <a:endParaRPr lang="en-US"/>
        </a:p>
      </dgm:t>
    </dgm:pt>
    <dgm:pt modelId="{A0013671-CC55-4BD4-BC68-67F89398972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Relevant Coursework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45A38-0620-4760-96D7-A3F2CFD75468}" type="parTrans" cxnId="{60CE1420-59B9-40E5-BE70-4E4DFDC69808}">
      <dgm:prSet/>
      <dgm:spPr/>
      <dgm:t>
        <a:bodyPr/>
        <a:lstStyle/>
        <a:p>
          <a:endParaRPr lang="en-US"/>
        </a:p>
      </dgm:t>
    </dgm:pt>
    <dgm:pt modelId="{E44C31C2-9FA1-48EE-93A0-A865813B4F3C}" type="sibTrans" cxnId="{60CE1420-59B9-40E5-BE70-4E4DFDC69808}">
      <dgm:prSet/>
      <dgm:spPr/>
      <dgm:t>
        <a:bodyPr/>
        <a:lstStyle/>
        <a:p>
          <a:endParaRPr lang="en-US"/>
        </a:p>
      </dgm:t>
    </dgm:pt>
    <dgm:pt modelId="{828A7079-CFB5-484A-96C5-2CCECC24018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Research Experience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83557-421F-4E71-80A2-215408BFFE85}" type="parTrans" cxnId="{721ABEC6-BB47-4EA8-9EF2-62C443D8CAA8}">
      <dgm:prSet/>
      <dgm:spPr/>
      <dgm:t>
        <a:bodyPr/>
        <a:lstStyle/>
        <a:p>
          <a:endParaRPr lang="en-US"/>
        </a:p>
      </dgm:t>
    </dgm:pt>
    <dgm:pt modelId="{C07652FB-BCBF-4E74-B5D1-A7D0CECB2264}" type="sibTrans" cxnId="{721ABEC6-BB47-4EA8-9EF2-62C443D8CAA8}">
      <dgm:prSet/>
      <dgm:spPr/>
      <dgm:t>
        <a:bodyPr/>
        <a:lstStyle/>
        <a:p>
          <a:endParaRPr lang="en-US"/>
        </a:p>
      </dgm:t>
    </dgm:pt>
    <dgm:pt modelId="{544106CF-8C1B-4B90-82DE-3BE50F167EB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Leadership Experience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ACBAA-494E-4029-9280-3D213CA3832B}" type="parTrans" cxnId="{F42663DA-A627-4579-A740-3684A13F2117}">
      <dgm:prSet/>
      <dgm:spPr/>
      <dgm:t>
        <a:bodyPr/>
        <a:lstStyle/>
        <a:p>
          <a:endParaRPr lang="en-US"/>
        </a:p>
      </dgm:t>
    </dgm:pt>
    <dgm:pt modelId="{0567E67C-233D-43DC-899A-E96BAC83135D}" type="sibTrans" cxnId="{F42663DA-A627-4579-A740-3684A13F2117}">
      <dgm:prSet/>
      <dgm:spPr/>
      <dgm:t>
        <a:bodyPr/>
        <a:lstStyle/>
        <a:p>
          <a:endParaRPr lang="en-US"/>
        </a:p>
      </dgm:t>
    </dgm:pt>
    <dgm:pt modelId="{E32652D8-37A0-453F-8B32-2D196C2DF54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Campus Involvement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22671-AA6A-434C-9404-49174AFC37E7}" type="parTrans" cxnId="{1D3909AE-B4C3-4476-9FAA-FE4534B4E9D8}">
      <dgm:prSet/>
      <dgm:spPr/>
      <dgm:t>
        <a:bodyPr/>
        <a:lstStyle/>
        <a:p>
          <a:endParaRPr lang="en-US"/>
        </a:p>
      </dgm:t>
    </dgm:pt>
    <dgm:pt modelId="{4E810E37-BE01-4D65-BA8F-0B5C17F236FA}" type="sibTrans" cxnId="{1D3909AE-B4C3-4476-9FAA-FE4534B4E9D8}">
      <dgm:prSet/>
      <dgm:spPr/>
      <dgm:t>
        <a:bodyPr/>
        <a:lstStyle/>
        <a:p>
          <a:endParaRPr lang="en-US"/>
        </a:p>
      </dgm:t>
    </dgm:pt>
    <dgm:pt modelId="{6D4EC060-0892-490E-BD20-7148D310C70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Volunteer Experience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41CE9D-4B84-4BFE-8E07-1D18F2724ABF}" type="parTrans" cxnId="{6FC97A45-4A04-4852-B112-2323CD211674}">
      <dgm:prSet/>
      <dgm:spPr/>
      <dgm:t>
        <a:bodyPr/>
        <a:lstStyle/>
        <a:p>
          <a:endParaRPr lang="en-US"/>
        </a:p>
      </dgm:t>
    </dgm:pt>
    <dgm:pt modelId="{A66A41C0-FE1C-4F91-813B-686C4B7848CB}" type="sibTrans" cxnId="{6FC97A45-4A04-4852-B112-2323CD211674}">
      <dgm:prSet/>
      <dgm:spPr/>
      <dgm:t>
        <a:bodyPr/>
        <a:lstStyle/>
        <a:p>
          <a:endParaRPr lang="en-US"/>
        </a:p>
      </dgm:t>
    </dgm:pt>
    <dgm:pt modelId="{90E33572-CD03-4DF4-9ECF-DFDB38A3D8F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Work Experience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968C3-2F83-46E6-A530-D6C950B4D156}" type="parTrans" cxnId="{2E33CE26-4B5F-49D2-91D9-1A999FB44427}">
      <dgm:prSet/>
      <dgm:spPr/>
      <dgm:t>
        <a:bodyPr/>
        <a:lstStyle/>
        <a:p>
          <a:endParaRPr lang="en-US"/>
        </a:p>
      </dgm:t>
    </dgm:pt>
    <dgm:pt modelId="{0F591BBC-780D-4736-A7F5-BB7BD9555AFF}" type="sibTrans" cxnId="{2E33CE26-4B5F-49D2-91D9-1A999FB44427}">
      <dgm:prSet/>
      <dgm:spPr/>
      <dgm:t>
        <a:bodyPr/>
        <a:lstStyle/>
        <a:p>
          <a:endParaRPr lang="en-US"/>
        </a:p>
      </dgm:t>
    </dgm:pt>
    <dgm:pt modelId="{313297AA-225E-4ACC-9DB4-AFA1374D760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Presentations &amp; Publications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05F6D-4BDB-4BDA-99D0-9DE5FC9EF3CD}" type="parTrans" cxnId="{EB739DA0-690B-4937-94B8-C2DC99AD6640}">
      <dgm:prSet/>
      <dgm:spPr/>
      <dgm:t>
        <a:bodyPr/>
        <a:lstStyle/>
        <a:p>
          <a:endParaRPr lang="en-US"/>
        </a:p>
      </dgm:t>
    </dgm:pt>
    <dgm:pt modelId="{B47B68A4-3526-4DAB-8350-F7F3EA4CF76D}" type="sibTrans" cxnId="{EB739DA0-690B-4937-94B8-C2DC99AD6640}">
      <dgm:prSet/>
      <dgm:spPr/>
      <dgm:t>
        <a:bodyPr/>
        <a:lstStyle/>
        <a:p>
          <a:endParaRPr lang="en-US"/>
        </a:p>
      </dgm:t>
    </dgm:pt>
    <dgm:pt modelId="{454B4495-92EE-4E85-B2BB-1DB605F0E7A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Intercollegiate Athletics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F59D1-A326-48E4-9521-5630B115DCB0}" type="parTrans" cxnId="{90920B96-1226-4452-9B9F-22B74AEE00BB}">
      <dgm:prSet/>
      <dgm:spPr/>
      <dgm:t>
        <a:bodyPr/>
        <a:lstStyle/>
        <a:p>
          <a:endParaRPr lang="en-US"/>
        </a:p>
      </dgm:t>
    </dgm:pt>
    <dgm:pt modelId="{6B66C27C-C0E7-4DB9-918F-414CDD0AE49A}" type="sibTrans" cxnId="{90920B96-1226-4452-9B9F-22B74AEE00BB}">
      <dgm:prSet/>
      <dgm:spPr/>
      <dgm:t>
        <a:bodyPr/>
        <a:lstStyle/>
        <a:p>
          <a:endParaRPr lang="en-US"/>
        </a:p>
      </dgm:t>
    </dgm:pt>
    <dgm:pt modelId="{85196CF1-1768-4181-A439-97133D5396A9}" type="pres">
      <dgm:prSet presAssocID="{D669873A-FFB7-4D88-904F-8A77C160EDF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2B4311-8ACC-4906-AABC-46B6E3958426}" type="pres">
      <dgm:prSet presAssocID="{998286BE-C18C-4416-9B4E-32A167AB5C47}" presName="centerShape" presStyleLbl="node0" presStyleIdx="0" presStyleCnt="1" custScaleX="140737" custScaleY="143106"/>
      <dgm:spPr/>
      <dgm:t>
        <a:bodyPr/>
        <a:lstStyle/>
        <a:p>
          <a:endParaRPr lang="en-US"/>
        </a:p>
      </dgm:t>
    </dgm:pt>
    <dgm:pt modelId="{2BEC3AA8-32E8-4A57-8F35-8872871B1BB2}" type="pres">
      <dgm:prSet presAssocID="{2A4E8A39-F6F1-4817-A8A3-6679BFA6269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BA86A-2CEE-4FAE-BE30-344B69E1EE40}" type="pres">
      <dgm:prSet presAssocID="{2A4E8A39-F6F1-4817-A8A3-6679BFA62693}" presName="dummy" presStyleCnt="0"/>
      <dgm:spPr/>
    </dgm:pt>
    <dgm:pt modelId="{F1B619F6-B1F3-49C2-B501-29F8688DB211}" type="pres">
      <dgm:prSet presAssocID="{6857C100-FD4A-4394-A762-73E344640B42}" presName="sibTrans" presStyleLbl="sibTrans2D1" presStyleIdx="0" presStyleCnt="9"/>
      <dgm:spPr/>
      <dgm:t>
        <a:bodyPr/>
        <a:lstStyle/>
        <a:p>
          <a:endParaRPr lang="en-US"/>
        </a:p>
      </dgm:t>
    </dgm:pt>
    <dgm:pt modelId="{C0E2A048-AD13-4AD0-9D97-F4DBC8ADEBF5}" type="pres">
      <dgm:prSet presAssocID="{A0013671-CC55-4BD4-BC68-67F89398972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59D62-DBC4-4A6A-84D3-EE29A6A06F60}" type="pres">
      <dgm:prSet presAssocID="{A0013671-CC55-4BD4-BC68-67F89398972C}" presName="dummy" presStyleCnt="0"/>
      <dgm:spPr/>
    </dgm:pt>
    <dgm:pt modelId="{3F47EF3E-8F06-4899-8BCA-F167D0A39E2F}" type="pres">
      <dgm:prSet presAssocID="{E44C31C2-9FA1-48EE-93A0-A865813B4F3C}" presName="sibTrans" presStyleLbl="sibTrans2D1" presStyleIdx="1" presStyleCnt="9"/>
      <dgm:spPr/>
      <dgm:t>
        <a:bodyPr/>
        <a:lstStyle/>
        <a:p>
          <a:endParaRPr lang="en-US"/>
        </a:p>
      </dgm:t>
    </dgm:pt>
    <dgm:pt modelId="{19BF0847-568B-4321-9C09-EB4F6833B7EE}" type="pres">
      <dgm:prSet presAssocID="{828A7079-CFB5-484A-96C5-2CCECC24018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762D7-89B5-414E-8F19-D330F5886564}" type="pres">
      <dgm:prSet presAssocID="{828A7079-CFB5-484A-96C5-2CCECC24018D}" presName="dummy" presStyleCnt="0"/>
      <dgm:spPr/>
    </dgm:pt>
    <dgm:pt modelId="{5B44DF57-49A5-41B3-B527-A8B93BD19540}" type="pres">
      <dgm:prSet presAssocID="{C07652FB-BCBF-4E74-B5D1-A7D0CECB2264}" presName="sibTrans" presStyleLbl="sibTrans2D1" presStyleIdx="2" presStyleCnt="9"/>
      <dgm:spPr/>
      <dgm:t>
        <a:bodyPr/>
        <a:lstStyle/>
        <a:p>
          <a:endParaRPr lang="en-US"/>
        </a:p>
      </dgm:t>
    </dgm:pt>
    <dgm:pt modelId="{1FCEF4E9-BEC9-4B51-AD1C-A0E3D6CDE588}" type="pres">
      <dgm:prSet presAssocID="{544106CF-8C1B-4B90-82DE-3BE50F167EB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D7946-9B57-45B5-AA1D-6EF7BF0E42F1}" type="pres">
      <dgm:prSet presAssocID="{544106CF-8C1B-4B90-82DE-3BE50F167EB1}" presName="dummy" presStyleCnt="0"/>
      <dgm:spPr/>
    </dgm:pt>
    <dgm:pt modelId="{1C488F84-DD9B-41BF-B32E-79CEB08F0817}" type="pres">
      <dgm:prSet presAssocID="{0567E67C-233D-43DC-899A-E96BAC83135D}" presName="sibTrans" presStyleLbl="sibTrans2D1" presStyleIdx="3" presStyleCnt="9"/>
      <dgm:spPr/>
      <dgm:t>
        <a:bodyPr/>
        <a:lstStyle/>
        <a:p>
          <a:endParaRPr lang="en-US"/>
        </a:p>
      </dgm:t>
    </dgm:pt>
    <dgm:pt modelId="{2A0A4AA2-A968-41A4-9AB9-6138E2455890}" type="pres">
      <dgm:prSet presAssocID="{E32652D8-37A0-453F-8B32-2D196C2DF54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522B7-AB7A-4314-99B6-BCA4921C236B}" type="pres">
      <dgm:prSet presAssocID="{E32652D8-37A0-453F-8B32-2D196C2DF544}" presName="dummy" presStyleCnt="0"/>
      <dgm:spPr/>
    </dgm:pt>
    <dgm:pt modelId="{4F788A5C-8777-4F16-A902-79385458CE90}" type="pres">
      <dgm:prSet presAssocID="{4E810E37-BE01-4D65-BA8F-0B5C17F236FA}" presName="sibTrans" presStyleLbl="sibTrans2D1" presStyleIdx="4" presStyleCnt="9"/>
      <dgm:spPr/>
      <dgm:t>
        <a:bodyPr/>
        <a:lstStyle/>
        <a:p>
          <a:endParaRPr lang="en-US"/>
        </a:p>
      </dgm:t>
    </dgm:pt>
    <dgm:pt modelId="{9E50AA2B-B063-49CC-8752-6510B1DAA246}" type="pres">
      <dgm:prSet presAssocID="{6D4EC060-0892-490E-BD20-7148D310C70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01DF3-77CC-4183-BCE0-D43F3C5F8A20}" type="pres">
      <dgm:prSet presAssocID="{6D4EC060-0892-490E-BD20-7148D310C701}" presName="dummy" presStyleCnt="0"/>
      <dgm:spPr/>
    </dgm:pt>
    <dgm:pt modelId="{6FED8466-850D-44AF-9078-0408D44C5F6C}" type="pres">
      <dgm:prSet presAssocID="{A66A41C0-FE1C-4F91-813B-686C4B7848CB}" presName="sibTrans" presStyleLbl="sibTrans2D1" presStyleIdx="5" presStyleCnt="9"/>
      <dgm:spPr/>
      <dgm:t>
        <a:bodyPr/>
        <a:lstStyle/>
        <a:p>
          <a:endParaRPr lang="en-US"/>
        </a:p>
      </dgm:t>
    </dgm:pt>
    <dgm:pt modelId="{CBD2513B-6C23-4F39-96AC-71E3E1A4445C}" type="pres">
      <dgm:prSet presAssocID="{90E33572-CD03-4DF4-9ECF-DFDB38A3D8F2}" presName="node" presStyleLbl="node1" presStyleIdx="6" presStyleCnt="9" custRadScaleRad="100730" custRadScaleInc="-5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9BD1D-8B72-444C-AE98-EDC95BFBCF7D}" type="pres">
      <dgm:prSet presAssocID="{90E33572-CD03-4DF4-9ECF-DFDB38A3D8F2}" presName="dummy" presStyleCnt="0"/>
      <dgm:spPr/>
    </dgm:pt>
    <dgm:pt modelId="{1B07FD18-55C3-4E77-A631-F751DB37D079}" type="pres">
      <dgm:prSet presAssocID="{0F591BBC-780D-4736-A7F5-BB7BD9555AFF}" presName="sibTrans" presStyleLbl="sibTrans2D1" presStyleIdx="6" presStyleCnt="9" custLinFactNeighborX="-2649" custLinFactNeighborY="767"/>
      <dgm:spPr/>
      <dgm:t>
        <a:bodyPr/>
        <a:lstStyle/>
        <a:p>
          <a:endParaRPr lang="en-US"/>
        </a:p>
      </dgm:t>
    </dgm:pt>
    <dgm:pt modelId="{CFD6F5C6-4D61-4422-A383-3304E7564007}" type="pres">
      <dgm:prSet presAssocID="{313297AA-225E-4ACC-9DB4-AFA1374D760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2C331-300A-4DAE-AF8B-A04E6F6C0E73}" type="pres">
      <dgm:prSet presAssocID="{313297AA-225E-4ACC-9DB4-AFA1374D760A}" presName="dummy" presStyleCnt="0"/>
      <dgm:spPr/>
    </dgm:pt>
    <dgm:pt modelId="{D299F1EA-2992-4AF2-9107-B76A9ECF0829}" type="pres">
      <dgm:prSet presAssocID="{B47B68A4-3526-4DAB-8350-F7F3EA4CF76D}" presName="sibTrans" presStyleLbl="sibTrans2D1" presStyleIdx="7" presStyleCnt="9"/>
      <dgm:spPr/>
      <dgm:t>
        <a:bodyPr/>
        <a:lstStyle/>
        <a:p>
          <a:endParaRPr lang="en-US"/>
        </a:p>
      </dgm:t>
    </dgm:pt>
    <dgm:pt modelId="{0DA071A2-FEF8-4DA2-AB01-88C654406980}" type="pres">
      <dgm:prSet presAssocID="{454B4495-92EE-4E85-B2BB-1DB605F0E7A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F190-784A-447C-8862-DA57D2235D9C}" type="pres">
      <dgm:prSet presAssocID="{454B4495-92EE-4E85-B2BB-1DB605F0E7A1}" presName="dummy" presStyleCnt="0"/>
      <dgm:spPr/>
    </dgm:pt>
    <dgm:pt modelId="{A4DF4E8E-EE79-4CF6-82D5-98B2F92E9901}" type="pres">
      <dgm:prSet presAssocID="{6B66C27C-C0E7-4DB9-918F-414CDD0AE49A}" presName="sibTrans" presStyleLbl="sibTrans2D1" presStyleIdx="8" presStyleCnt="9" custLinFactNeighborX="-1063" custLinFactNeighborY="-401"/>
      <dgm:spPr/>
      <dgm:t>
        <a:bodyPr/>
        <a:lstStyle/>
        <a:p>
          <a:endParaRPr lang="en-US"/>
        </a:p>
      </dgm:t>
    </dgm:pt>
  </dgm:ptLst>
  <dgm:cxnLst>
    <dgm:cxn modelId="{1D3909AE-B4C3-4476-9FAA-FE4534B4E9D8}" srcId="{998286BE-C18C-4416-9B4E-32A167AB5C47}" destId="{E32652D8-37A0-453F-8B32-2D196C2DF544}" srcOrd="4" destOrd="0" parTransId="{97222671-AA6A-434C-9404-49174AFC37E7}" sibTransId="{4E810E37-BE01-4D65-BA8F-0B5C17F236FA}"/>
    <dgm:cxn modelId="{DD8704A8-993B-4692-ACDF-E059FCDCD39E}" srcId="{D669873A-FFB7-4D88-904F-8A77C160EDF5}" destId="{998286BE-C18C-4416-9B4E-32A167AB5C47}" srcOrd="0" destOrd="0" parTransId="{5AAF8911-B7E9-4288-8E52-CFD5C4243B80}" sibTransId="{ECB8C9A4-CE24-4DB0-BA86-E5E5AB788865}"/>
    <dgm:cxn modelId="{6FC97A45-4A04-4852-B112-2323CD211674}" srcId="{998286BE-C18C-4416-9B4E-32A167AB5C47}" destId="{6D4EC060-0892-490E-BD20-7148D310C701}" srcOrd="5" destOrd="0" parTransId="{E841CE9D-4B84-4BFE-8E07-1D18F2724ABF}" sibTransId="{A66A41C0-FE1C-4F91-813B-686C4B7848CB}"/>
    <dgm:cxn modelId="{2E33CE26-4B5F-49D2-91D9-1A999FB44427}" srcId="{998286BE-C18C-4416-9B4E-32A167AB5C47}" destId="{90E33572-CD03-4DF4-9ECF-DFDB38A3D8F2}" srcOrd="6" destOrd="0" parTransId="{D5E968C3-2F83-46E6-A530-D6C950B4D156}" sibTransId="{0F591BBC-780D-4736-A7F5-BB7BD9555AFF}"/>
    <dgm:cxn modelId="{721ABEC6-BB47-4EA8-9EF2-62C443D8CAA8}" srcId="{998286BE-C18C-4416-9B4E-32A167AB5C47}" destId="{828A7079-CFB5-484A-96C5-2CCECC24018D}" srcOrd="2" destOrd="0" parTransId="{9F983557-421F-4E71-80A2-215408BFFE85}" sibTransId="{C07652FB-BCBF-4E74-B5D1-A7D0CECB2264}"/>
    <dgm:cxn modelId="{1925F229-8E46-4042-81CB-0C7FFF3957BD}" type="presOf" srcId="{2A4E8A39-F6F1-4817-A8A3-6679BFA62693}" destId="{2BEC3AA8-32E8-4A57-8F35-8872871B1BB2}" srcOrd="0" destOrd="0" presId="urn:microsoft.com/office/officeart/2005/8/layout/radial6"/>
    <dgm:cxn modelId="{C66E9DBE-7E31-4C25-B074-78C53E0ED368}" type="presOf" srcId="{454B4495-92EE-4E85-B2BB-1DB605F0E7A1}" destId="{0DA071A2-FEF8-4DA2-AB01-88C654406980}" srcOrd="0" destOrd="0" presId="urn:microsoft.com/office/officeart/2005/8/layout/radial6"/>
    <dgm:cxn modelId="{EB739DA0-690B-4937-94B8-C2DC99AD6640}" srcId="{998286BE-C18C-4416-9B4E-32A167AB5C47}" destId="{313297AA-225E-4ACC-9DB4-AFA1374D760A}" srcOrd="7" destOrd="0" parTransId="{47A05F6D-4BDB-4BDA-99D0-9DE5FC9EF3CD}" sibTransId="{B47B68A4-3526-4DAB-8350-F7F3EA4CF76D}"/>
    <dgm:cxn modelId="{338D30F9-A289-4C76-9466-CFCCA8BED916}" type="presOf" srcId="{313297AA-225E-4ACC-9DB4-AFA1374D760A}" destId="{CFD6F5C6-4D61-4422-A383-3304E7564007}" srcOrd="0" destOrd="0" presId="urn:microsoft.com/office/officeart/2005/8/layout/radial6"/>
    <dgm:cxn modelId="{4A42FBD3-65C3-49EE-9CC4-2D3A7FF63726}" type="presOf" srcId="{0F591BBC-780D-4736-A7F5-BB7BD9555AFF}" destId="{1B07FD18-55C3-4E77-A631-F751DB37D079}" srcOrd="0" destOrd="0" presId="urn:microsoft.com/office/officeart/2005/8/layout/radial6"/>
    <dgm:cxn modelId="{E9087B4D-7224-4DB2-9497-B460C20BD0BE}" type="presOf" srcId="{A0013671-CC55-4BD4-BC68-67F89398972C}" destId="{C0E2A048-AD13-4AD0-9D97-F4DBC8ADEBF5}" srcOrd="0" destOrd="0" presId="urn:microsoft.com/office/officeart/2005/8/layout/radial6"/>
    <dgm:cxn modelId="{8EF9A310-826E-4102-944A-5BB517500E33}" type="presOf" srcId="{4E810E37-BE01-4D65-BA8F-0B5C17F236FA}" destId="{4F788A5C-8777-4F16-A902-79385458CE90}" srcOrd="0" destOrd="0" presId="urn:microsoft.com/office/officeart/2005/8/layout/radial6"/>
    <dgm:cxn modelId="{68EC4154-D325-4558-AA95-BD07856A2097}" type="presOf" srcId="{A66A41C0-FE1C-4F91-813B-686C4B7848CB}" destId="{6FED8466-850D-44AF-9078-0408D44C5F6C}" srcOrd="0" destOrd="0" presId="urn:microsoft.com/office/officeart/2005/8/layout/radial6"/>
    <dgm:cxn modelId="{9992C811-C45C-4CF2-A36D-E2FE294491D1}" type="presOf" srcId="{828A7079-CFB5-484A-96C5-2CCECC24018D}" destId="{19BF0847-568B-4321-9C09-EB4F6833B7EE}" srcOrd="0" destOrd="0" presId="urn:microsoft.com/office/officeart/2005/8/layout/radial6"/>
    <dgm:cxn modelId="{4BE730F4-D62B-4FCF-B9D1-3F3FCE4EA394}" type="presOf" srcId="{D669873A-FFB7-4D88-904F-8A77C160EDF5}" destId="{85196CF1-1768-4181-A439-97133D5396A9}" srcOrd="0" destOrd="0" presId="urn:microsoft.com/office/officeart/2005/8/layout/radial6"/>
    <dgm:cxn modelId="{423C2B05-BD43-4D99-AF69-0A7EE533C849}" type="presOf" srcId="{90E33572-CD03-4DF4-9ECF-DFDB38A3D8F2}" destId="{CBD2513B-6C23-4F39-96AC-71E3E1A4445C}" srcOrd="0" destOrd="0" presId="urn:microsoft.com/office/officeart/2005/8/layout/radial6"/>
    <dgm:cxn modelId="{90920B96-1226-4452-9B9F-22B74AEE00BB}" srcId="{998286BE-C18C-4416-9B4E-32A167AB5C47}" destId="{454B4495-92EE-4E85-B2BB-1DB605F0E7A1}" srcOrd="8" destOrd="0" parTransId="{059F59D1-A326-48E4-9521-5630B115DCB0}" sibTransId="{6B66C27C-C0E7-4DB9-918F-414CDD0AE49A}"/>
    <dgm:cxn modelId="{F7BE7AD1-37C9-495E-8276-004089BA07D9}" type="presOf" srcId="{0567E67C-233D-43DC-899A-E96BAC83135D}" destId="{1C488F84-DD9B-41BF-B32E-79CEB08F0817}" srcOrd="0" destOrd="0" presId="urn:microsoft.com/office/officeart/2005/8/layout/radial6"/>
    <dgm:cxn modelId="{8A4BCED4-D9F6-4E5C-BC77-74233FAA7D95}" type="presOf" srcId="{6857C100-FD4A-4394-A762-73E344640B42}" destId="{F1B619F6-B1F3-49C2-B501-29F8688DB211}" srcOrd="0" destOrd="0" presId="urn:microsoft.com/office/officeart/2005/8/layout/radial6"/>
    <dgm:cxn modelId="{60CE1420-59B9-40E5-BE70-4E4DFDC69808}" srcId="{998286BE-C18C-4416-9B4E-32A167AB5C47}" destId="{A0013671-CC55-4BD4-BC68-67F89398972C}" srcOrd="1" destOrd="0" parTransId="{2EB45A38-0620-4760-96D7-A3F2CFD75468}" sibTransId="{E44C31C2-9FA1-48EE-93A0-A865813B4F3C}"/>
    <dgm:cxn modelId="{ACD67F12-FA7D-450E-AC73-7752C0B08315}" type="presOf" srcId="{E44C31C2-9FA1-48EE-93A0-A865813B4F3C}" destId="{3F47EF3E-8F06-4899-8BCA-F167D0A39E2F}" srcOrd="0" destOrd="0" presId="urn:microsoft.com/office/officeart/2005/8/layout/radial6"/>
    <dgm:cxn modelId="{93581B2B-DF79-4E21-8CCC-9507D42F4317}" type="presOf" srcId="{544106CF-8C1B-4B90-82DE-3BE50F167EB1}" destId="{1FCEF4E9-BEC9-4B51-AD1C-A0E3D6CDE588}" srcOrd="0" destOrd="0" presId="urn:microsoft.com/office/officeart/2005/8/layout/radial6"/>
    <dgm:cxn modelId="{68BFECCE-9352-4CBB-9C00-183A232BF8DE}" type="presOf" srcId="{998286BE-C18C-4416-9B4E-32A167AB5C47}" destId="{C62B4311-8ACC-4906-AABC-46B6E3958426}" srcOrd="0" destOrd="0" presId="urn:microsoft.com/office/officeart/2005/8/layout/radial6"/>
    <dgm:cxn modelId="{CEFB80F5-8FD7-4EC4-9CEF-B597163FB95A}" type="presOf" srcId="{E32652D8-37A0-453F-8B32-2D196C2DF544}" destId="{2A0A4AA2-A968-41A4-9AB9-6138E2455890}" srcOrd="0" destOrd="0" presId="urn:microsoft.com/office/officeart/2005/8/layout/radial6"/>
    <dgm:cxn modelId="{C8431924-4F43-4815-856B-A77AF2A66910}" srcId="{998286BE-C18C-4416-9B4E-32A167AB5C47}" destId="{2A4E8A39-F6F1-4817-A8A3-6679BFA62693}" srcOrd="0" destOrd="0" parTransId="{7FCCD294-4EA1-454F-A0F4-083ACA5E3F80}" sibTransId="{6857C100-FD4A-4394-A762-73E344640B42}"/>
    <dgm:cxn modelId="{3BF2508F-3022-4D66-87C2-49671792E1F4}" type="presOf" srcId="{C07652FB-BCBF-4E74-B5D1-A7D0CECB2264}" destId="{5B44DF57-49A5-41B3-B527-A8B93BD19540}" srcOrd="0" destOrd="0" presId="urn:microsoft.com/office/officeart/2005/8/layout/radial6"/>
    <dgm:cxn modelId="{AEE27D6A-0CF9-488B-B1E9-BF3CB79383E6}" type="presOf" srcId="{6B66C27C-C0E7-4DB9-918F-414CDD0AE49A}" destId="{A4DF4E8E-EE79-4CF6-82D5-98B2F92E9901}" srcOrd="0" destOrd="0" presId="urn:microsoft.com/office/officeart/2005/8/layout/radial6"/>
    <dgm:cxn modelId="{BC6D0EE6-5994-41E0-8E9C-41807DB9A400}" type="presOf" srcId="{B47B68A4-3526-4DAB-8350-F7F3EA4CF76D}" destId="{D299F1EA-2992-4AF2-9107-B76A9ECF0829}" srcOrd="0" destOrd="0" presId="urn:microsoft.com/office/officeart/2005/8/layout/radial6"/>
    <dgm:cxn modelId="{32F0D80B-6B83-4C39-9FFB-3981D8FAE724}" type="presOf" srcId="{6D4EC060-0892-490E-BD20-7148D310C701}" destId="{9E50AA2B-B063-49CC-8752-6510B1DAA246}" srcOrd="0" destOrd="0" presId="urn:microsoft.com/office/officeart/2005/8/layout/radial6"/>
    <dgm:cxn modelId="{F42663DA-A627-4579-A740-3684A13F2117}" srcId="{998286BE-C18C-4416-9B4E-32A167AB5C47}" destId="{544106CF-8C1B-4B90-82DE-3BE50F167EB1}" srcOrd="3" destOrd="0" parTransId="{DE1ACBAA-494E-4029-9280-3D213CA3832B}" sibTransId="{0567E67C-233D-43DC-899A-E96BAC83135D}"/>
    <dgm:cxn modelId="{ED0AF903-BF60-4946-B078-A0B457A083B8}" type="presParOf" srcId="{85196CF1-1768-4181-A439-97133D5396A9}" destId="{C62B4311-8ACC-4906-AABC-46B6E3958426}" srcOrd="0" destOrd="0" presId="urn:microsoft.com/office/officeart/2005/8/layout/radial6"/>
    <dgm:cxn modelId="{674E7E88-A576-4C99-8B70-635D1411FEDC}" type="presParOf" srcId="{85196CF1-1768-4181-A439-97133D5396A9}" destId="{2BEC3AA8-32E8-4A57-8F35-8872871B1BB2}" srcOrd="1" destOrd="0" presId="urn:microsoft.com/office/officeart/2005/8/layout/radial6"/>
    <dgm:cxn modelId="{084B8DAC-CB9E-4F23-8C64-E20480FBAC44}" type="presParOf" srcId="{85196CF1-1768-4181-A439-97133D5396A9}" destId="{BECBA86A-2CEE-4FAE-BE30-344B69E1EE40}" srcOrd="2" destOrd="0" presId="urn:microsoft.com/office/officeart/2005/8/layout/radial6"/>
    <dgm:cxn modelId="{3A3FC92B-8EE3-4554-A852-1E9AC40FEA30}" type="presParOf" srcId="{85196CF1-1768-4181-A439-97133D5396A9}" destId="{F1B619F6-B1F3-49C2-B501-29F8688DB211}" srcOrd="3" destOrd="0" presId="urn:microsoft.com/office/officeart/2005/8/layout/radial6"/>
    <dgm:cxn modelId="{D753A6B1-01BD-45C8-907D-54EF4DFEDC74}" type="presParOf" srcId="{85196CF1-1768-4181-A439-97133D5396A9}" destId="{C0E2A048-AD13-4AD0-9D97-F4DBC8ADEBF5}" srcOrd="4" destOrd="0" presId="urn:microsoft.com/office/officeart/2005/8/layout/radial6"/>
    <dgm:cxn modelId="{F5951C0E-1687-4CC3-8844-44A9CF4CA015}" type="presParOf" srcId="{85196CF1-1768-4181-A439-97133D5396A9}" destId="{D4B59D62-DBC4-4A6A-84D3-EE29A6A06F60}" srcOrd="5" destOrd="0" presId="urn:microsoft.com/office/officeart/2005/8/layout/radial6"/>
    <dgm:cxn modelId="{B57B31E9-6E21-40A1-9BC5-DDBDD25D6D97}" type="presParOf" srcId="{85196CF1-1768-4181-A439-97133D5396A9}" destId="{3F47EF3E-8F06-4899-8BCA-F167D0A39E2F}" srcOrd="6" destOrd="0" presId="urn:microsoft.com/office/officeart/2005/8/layout/radial6"/>
    <dgm:cxn modelId="{4AF76BF9-3306-4B33-9343-66F37C2AF990}" type="presParOf" srcId="{85196CF1-1768-4181-A439-97133D5396A9}" destId="{19BF0847-568B-4321-9C09-EB4F6833B7EE}" srcOrd="7" destOrd="0" presId="urn:microsoft.com/office/officeart/2005/8/layout/radial6"/>
    <dgm:cxn modelId="{B210C3F1-FEF8-48F4-85F4-7DA388F38218}" type="presParOf" srcId="{85196CF1-1768-4181-A439-97133D5396A9}" destId="{4F4762D7-89B5-414E-8F19-D330F5886564}" srcOrd="8" destOrd="0" presId="urn:microsoft.com/office/officeart/2005/8/layout/radial6"/>
    <dgm:cxn modelId="{6313323E-0F33-40DF-B059-3D8EC06CCBEF}" type="presParOf" srcId="{85196CF1-1768-4181-A439-97133D5396A9}" destId="{5B44DF57-49A5-41B3-B527-A8B93BD19540}" srcOrd="9" destOrd="0" presId="urn:microsoft.com/office/officeart/2005/8/layout/radial6"/>
    <dgm:cxn modelId="{FA6470BB-0E1A-4D18-AAE0-EB17D565B935}" type="presParOf" srcId="{85196CF1-1768-4181-A439-97133D5396A9}" destId="{1FCEF4E9-BEC9-4B51-AD1C-A0E3D6CDE588}" srcOrd="10" destOrd="0" presId="urn:microsoft.com/office/officeart/2005/8/layout/radial6"/>
    <dgm:cxn modelId="{287393EA-5F29-4FD8-9D81-0EF61BA41ABD}" type="presParOf" srcId="{85196CF1-1768-4181-A439-97133D5396A9}" destId="{CBFD7946-9B57-45B5-AA1D-6EF7BF0E42F1}" srcOrd="11" destOrd="0" presId="urn:microsoft.com/office/officeart/2005/8/layout/radial6"/>
    <dgm:cxn modelId="{4B7A8865-B0D9-42B0-AC36-BE41F231B0F7}" type="presParOf" srcId="{85196CF1-1768-4181-A439-97133D5396A9}" destId="{1C488F84-DD9B-41BF-B32E-79CEB08F0817}" srcOrd="12" destOrd="0" presId="urn:microsoft.com/office/officeart/2005/8/layout/radial6"/>
    <dgm:cxn modelId="{35ABD23F-6CAD-4CE0-A6A0-D26E07A1E575}" type="presParOf" srcId="{85196CF1-1768-4181-A439-97133D5396A9}" destId="{2A0A4AA2-A968-41A4-9AB9-6138E2455890}" srcOrd="13" destOrd="0" presId="urn:microsoft.com/office/officeart/2005/8/layout/radial6"/>
    <dgm:cxn modelId="{7FF25B6C-A667-406A-BDB3-F2536EAA5012}" type="presParOf" srcId="{85196CF1-1768-4181-A439-97133D5396A9}" destId="{E9E522B7-AB7A-4314-99B6-BCA4921C236B}" srcOrd="14" destOrd="0" presId="urn:microsoft.com/office/officeart/2005/8/layout/radial6"/>
    <dgm:cxn modelId="{9C945DB1-F174-467E-8065-45963B7A0238}" type="presParOf" srcId="{85196CF1-1768-4181-A439-97133D5396A9}" destId="{4F788A5C-8777-4F16-A902-79385458CE90}" srcOrd="15" destOrd="0" presId="urn:microsoft.com/office/officeart/2005/8/layout/radial6"/>
    <dgm:cxn modelId="{7EDEB2E4-157D-4C0B-8F9E-07BD1ED0E87B}" type="presParOf" srcId="{85196CF1-1768-4181-A439-97133D5396A9}" destId="{9E50AA2B-B063-49CC-8752-6510B1DAA246}" srcOrd="16" destOrd="0" presId="urn:microsoft.com/office/officeart/2005/8/layout/radial6"/>
    <dgm:cxn modelId="{FB2019CA-03F4-4F32-BA9E-2E05C510B75F}" type="presParOf" srcId="{85196CF1-1768-4181-A439-97133D5396A9}" destId="{93801DF3-77CC-4183-BCE0-D43F3C5F8A20}" srcOrd="17" destOrd="0" presId="urn:microsoft.com/office/officeart/2005/8/layout/radial6"/>
    <dgm:cxn modelId="{9CE5F753-D689-421C-A32F-F0EE63F5C533}" type="presParOf" srcId="{85196CF1-1768-4181-A439-97133D5396A9}" destId="{6FED8466-850D-44AF-9078-0408D44C5F6C}" srcOrd="18" destOrd="0" presId="urn:microsoft.com/office/officeart/2005/8/layout/radial6"/>
    <dgm:cxn modelId="{DAA279D4-1F50-4FA1-8BE6-8DC0423E83F4}" type="presParOf" srcId="{85196CF1-1768-4181-A439-97133D5396A9}" destId="{CBD2513B-6C23-4F39-96AC-71E3E1A4445C}" srcOrd="19" destOrd="0" presId="urn:microsoft.com/office/officeart/2005/8/layout/radial6"/>
    <dgm:cxn modelId="{895D998C-B027-477E-AB48-B1E6A31F0E8A}" type="presParOf" srcId="{85196CF1-1768-4181-A439-97133D5396A9}" destId="{6069BD1D-8B72-444C-AE98-EDC95BFBCF7D}" srcOrd="20" destOrd="0" presId="urn:microsoft.com/office/officeart/2005/8/layout/radial6"/>
    <dgm:cxn modelId="{798439C8-A989-4CC2-B66C-9D8C6D286A6F}" type="presParOf" srcId="{85196CF1-1768-4181-A439-97133D5396A9}" destId="{1B07FD18-55C3-4E77-A631-F751DB37D079}" srcOrd="21" destOrd="0" presId="urn:microsoft.com/office/officeart/2005/8/layout/radial6"/>
    <dgm:cxn modelId="{E547F2AA-910B-4938-A9ED-8D2966177A4D}" type="presParOf" srcId="{85196CF1-1768-4181-A439-97133D5396A9}" destId="{CFD6F5C6-4D61-4422-A383-3304E7564007}" srcOrd="22" destOrd="0" presId="urn:microsoft.com/office/officeart/2005/8/layout/radial6"/>
    <dgm:cxn modelId="{2CAB100E-139E-4DF3-865F-759AB1222B68}" type="presParOf" srcId="{85196CF1-1768-4181-A439-97133D5396A9}" destId="{2612C331-300A-4DAE-AF8B-A04E6F6C0E73}" srcOrd="23" destOrd="0" presId="urn:microsoft.com/office/officeart/2005/8/layout/radial6"/>
    <dgm:cxn modelId="{66C325EB-710F-4B4B-A5C4-CF93D80EC1FE}" type="presParOf" srcId="{85196CF1-1768-4181-A439-97133D5396A9}" destId="{D299F1EA-2992-4AF2-9107-B76A9ECF0829}" srcOrd="24" destOrd="0" presId="urn:microsoft.com/office/officeart/2005/8/layout/radial6"/>
    <dgm:cxn modelId="{044B3224-5E5A-462E-B3FE-345A03C2165C}" type="presParOf" srcId="{85196CF1-1768-4181-A439-97133D5396A9}" destId="{0DA071A2-FEF8-4DA2-AB01-88C654406980}" srcOrd="25" destOrd="0" presId="urn:microsoft.com/office/officeart/2005/8/layout/radial6"/>
    <dgm:cxn modelId="{EA4C5F69-1FEB-4D05-B847-A9D63CB6CAB3}" type="presParOf" srcId="{85196CF1-1768-4181-A439-97133D5396A9}" destId="{65A7F190-784A-447C-8862-DA57D2235D9C}" srcOrd="26" destOrd="0" presId="urn:microsoft.com/office/officeart/2005/8/layout/radial6"/>
    <dgm:cxn modelId="{37DF5A41-F597-4F1B-B7A2-544BC2FF5DA0}" type="presParOf" srcId="{85196CF1-1768-4181-A439-97133D5396A9}" destId="{A4DF4E8E-EE79-4CF6-82D5-98B2F92E9901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30A2C-2448-41D6-9284-EB5BD31C674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9B6BA3E8-0A04-48FA-B1B6-3A61DAB7C8D8}">
      <dgm:prSet phldrT="[Text]"/>
      <dgm:spPr>
        <a:solidFill>
          <a:srgbClr val="7030A0"/>
        </a:solidFill>
      </dgm:spPr>
      <dgm:t>
        <a:bodyPr/>
        <a:lstStyle/>
        <a:p>
          <a:r>
            <a:rPr lang="en-US" u="none" dirty="0" smtClean="0">
              <a:latin typeface="Arial" panose="020B0604020202020204" pitchFamily="34" charset="0"/>
              <a:cs typeface="Arial" panose="020B0604020202020204" pitchFamily="34" charset="0"/>
            </a:rPr>
            <a:t>Action Verb (Skill Used)</a:t>
          </a:r>
          <a:endParaRPr lang="en-US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17921-F051-470E-A440-9612E29A1E24}" type="parTrans" cxnId="{78B662C1-25D8-45D3-A1D3-77541E98BEDA}">
      <dgm:prSet/>
      <dgm:spPr/>
      <dgm:t>
        <a:bodyPr/>
        <a:lstStyle/>
        <a:p>
          <a:endParaRPr lang="en-US"/>
        </a:p>
      </dgm:t>
    </dgm:pt>
    <dgm:pt modelId="{DA91928A-8685-419A-8AE2-2D5818F9C300}" type="sibTrans" cxnId="{78B662C1-25D8-45D3-A1D3-77541E98BEDA}">
      <dgm:prSet/>
      <dgm:spPr/>
      <dgm:t>
        <a:bodyPr/>
        <a:lstStyle/>
        <a:p>
          <a:endParaRPr lang="en-US"/>
        </a:p>
      </dgm:t>
    </dgm:pt>
    <dgm:pt modelId="{DE14C953-95A3-4A42-90EF-6ADB5B7D8BD6}">
      <dgm:prSet phldrT="[Text]"/>
      <dgm:spPr>
        <a:solidFill>
          <a:srgbClr val="7030A0"/>
        </a:solidFill>
      </dgm:spPr>
      <dgm:t>
        <a:bodyPr/>
        <a:lstStyle/>
        <a:p>
          <a:r>
            <a:rPr lang="en-US" u="sng" dirty="0" smtClean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esult (Impact)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80BEB-39E5-4CA4-B015-412B49784B71}" type="parTrans" cxnId="{2CE54DC7-208F-47EC-866C-0F5476F1B131}">
      <dgm:prSet/>
      <dgm:spPr/>
      <dgm:t>
        <a:bodyPr/>
        <a:lstStyle/>
        <a:p>
          <a:endParaRPr lang="en-US"/>
        </a:p>
      </dgm:t>
    </dgm:pt>
    <dgm:pt modelId="{14444950-458E-42B1-97A5-717AD4C7A661}" type="sibTrans" cxnId="{2CE54DC7-208F-47EC-866C-0F5476F1B131}">
      <dgm:prSet/>
      <dgm:spPr/>
      <dgm:t>
        <a:bodyPr/>
        <a:lstStyle/>
        <a:p>
          <a:endParaRPr lang="en-US"/>
        </a:p>
      </dgm:t>
    </dgm:pt>
    <dgm:pt modelId="{5F48A6D8-2B50-4D25-B9B5-98ABC62CABB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Example (Described)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9F174-8D14-4956-A3B2-E71EC291AEE0}" type="parTrans" cxnId="{B35D5872-78A6-414E-BD33-6158714D9891}">
      <dgm:prSet/>
      <dgm:spPr/>
      <dgm:t>
        <a:bodyPr/>
        <a:lstStyle/>
        <a:p>
          <a:endParaRPr lang="en-US"/>
        </a:p>
      </dgm:t>
    </dgm:pt>
    <dgm:pt modelId="{CC348AB2-BB86-4C7F-8121-ACF2C6A3E5EC}" type="sibTrans" cxnId="{B35D5872-78A6-414E-BD33-6158714D9891}">
      <dgm:prSet/>
      <dgm:spPr/>
      <dgm:t>
        <a:bodyPr/>
        <a:lstStyle/>
        <a:p>
          <a:endParaRPr lang="en-US"/>
        </a:p>
      </dgm:t>
    </dgm:pt>
    <dgm:pt modelId="{9D973AE2-7DFA-4B66-A678-91086872512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Bullet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EE924-A49A-4AC4-A714-0FB6E08C8D44}" type="parTrans" cxnId="{5048626A-F52E-426D-9F35-713462B8BF31}">
      <dgm:prSet/>
      <dgm:spPr/>
      <dgm:t>
        <a:bodyPr/>
        <a:lstStyle/>
        <a:p>
          <a:endParaRPr lang="en-US"/>
        </a:p>
      </dgm:t>
    </dgm:pt>
    <dgm:pt modelId="{5F9F1A7B-CBC5-4CE1-B524-812B4BAC80A1}" type="sibTrans" cxnId="{5048626A-F52E-426D-9F35-713462B8BF31}">
      <dgm:prSet/>
      <dgm:spPr/>
      <dgm:t>
        <a:bodyPr/>
        <a:lstStyle/>
        <a:p>
          <a:endParaRPr lang="en-US"/>
        </a:p>
      </dgm:t>
    </dgm:pt>
    <dgm:pt modelId="{A29359F2-757C-471E-9C2A-FEA97538AC98}" type="pres">
      <dgm:prSet presAssocID="{88430A2C-2448-41D6-9284-EB5BD31C6744}" presName="linearFlow" presStyleCnt="0">
        <dgm:presLayoutVars>
          <dgm:dir/>
          <dgm:resizeHandles val="exact"/>
        </dgm:presLayoutVars>
      </dgm:prSet>
      <dgm:spPr/>
    </dgm:pt>
    <dgm:pt modelId="{4B6E9F8D-4E53-4BE6-B436-A3A505EB859A}" type="pres">
      <dgm:prSet presAssocID="{9B6BA3E8-0A04-48FA-B1B6-3A61DAB7C8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01427-CEA5-4355-A986-CA83FE022285}" type="pres">
      <dgm:prSet presAssocID="{DA91928A-8685-419A-8AE2-2D5818F9C300}" presName="spacerL" presStyleCnt="0"/>
      <dgm:spPr/>
    </dgm:pt>
    <dgm:pt modelId="{396795E9-06A4-42CF-B78C-491A461994A2}" type="pres">
      <dgm:prSet presAssocID="{DA91928A-8685-419A-8AE2-2D5818F9C30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B54B18E-D4C5-4651-BCBA-DDF05387D69B}" type="pres">
      <dgm:prSet presAssocID="{DA91928A-8685-419A-8AE2-2D5818F9C300}" presName="spacerR" presStyleCnt="0"/>
      <dgm:spPr/>
    </dgm:pt>
    <dgm:pt modelId="{43AC740A-546A-4452-8B63-6BF38DFC2D19}" type="pres">
      <dgm:prSet presAssocID="{5F48A6D8-2B50-4D25-B9B5-98ABC62CAB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5717F-0BE7-4072-9C24-B386BB23AAC3}" type="pres">
      <dgm:prSet presAssocID="{CC348AB2-BB86-4C7F-8121-ACF2C6A3E5EC}" presName="spacerL" presStyleCnt="0"/>
      <dgm:spPr/>
    </dgm:pt>
    <dgm:pt modelId="{3A51F198-B9B6-4190-8F9C-86388B7DBCE1}" type="pres">
      <dgm:prSet presAssocID="{CC348AB2-BB86-4C7F-8121-ACF2C6A3E5E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F685BE2-71D3-4CC9-9A7D-D6D5A9BCC8A8}" type="pres">
      <dgm:prSet presAssocID="{CC348AB2-BB86-4C7F-8121-ACF2C6A3E5EC}" presName="spacerR" presStyleCnt="0"/>
      <dgm:spPr/>
    </dgm:pt>
    <dgm:pt modelId="{AA02E6C4-7581-4296-9EAB-43AD1DF364D8}" type="pres">
      <dgm:prSet presAssocID="{DE14C953-95A3-4A42-90EF-6ADB5B7D8B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B0273-1C94-4592-8556-CE53FB39772A}" type="pres">
      <dgm:prSet presAssocID="{14444950-458E-42B1-97A5-717AD4C7A661}" presName="spacerL" presStyleCnt="0"/>
      <dgm:spPr/>
    </dgm:pt>
    <dgm:pt modelId="{77FE8150-DC3E-4849-823A-8AE0E096B4F6}" type="pres">
      <dgm:prSet presAssocID="{14444950-458E-42B1-97A5-717AD4C7A66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8F7ECA0-FA04-4A5D-B04D-800F091C2426}" type="pres">
      <dgm:prSet presAssocID="{14444950-458E-42B1-97A5-717AD4C7A661}" presName="spacerR" presStyleCnt="0"/>
      <dgm:spPr/>
    </dgm:pt>
    <dgm:pt modelId="{309CCA2B-D9ED-44B2-A76F-B043A54E2DF9}" type="pres">
      <dgm:prSet presAssocID="{9D973AE2-7DFA-4B66-A678-9108687251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BC004C-265A-419D-953D-E4E00C805B23}" type="presOf" srcId="{14444950-458E-42B1-97A5-717AD4C7A661}" destId="{77FE8150-DC3E-4849-823A-8AE0E096B4F6}" srcOrd="0" destOrd="0" presId="urn:microsoft.com/office/officeart/2005/8/layout/equation1"/>
    <dgm:cxn modelId="{2CE54DC7-208F-47EC-866C-0F5476F1B131}" srcId="{88430A2C-2448-41D6-9284-EB5BD31C6744}" destId="{DE14C953-95A3-4A42-90EF-6ADB5B7D8BD6}" srcOrd="2" destOrd="0" parTransId="{C8C80BEB-39E5-4CA4-B015-412B49784B71}" sibTransId="{14444950-458E-42B1-97A5-717AD4C7A661}"/>
    <dgm:cxn modelId="{413CF791-C4C3-47F0-9DB3-CFD4E2760597}" type="presOf" srcId="{DA91928A-8685-419A-8AE2-2D5818F9C300}" destId="{396795E9-06A4-42CF-B78C-491A461994A2}" srcOrd="0" destOrd="0" presId="urn:microsoft.com/office/officeart/2005/8/layout/equation1"/>
    <dgm:cxn modelId="{371080DD-F2C4-4C46-AA26-7556406FC12A}" type="presOf" srcId="{9D973AE2-7DFA-4B66-A678-910868725126}" destId="{309CCA2B-D9ED-44B2-A76F-B043A54E2DF9}" srcOrd="0" destOrd="0" presId="urn:microsoft.com/office/officeart/2005/8/layout/equation1"/>
    <dgm:cxn modelId="{78B662C1-25D8-45D3-A1D3-77541E98BEDA}" srcId="{88430A2C-2448-41D6-9284-EB5BD31C6744}" destId="{9B6BA3E8-0A04-48FA-B1B6-3A61DAB7C8D8}" srcOrd="0" destOrd="0" parTransId="{91C17921-F051-470E-A440-9612E29A1E24}" sibTransId="{DA91928A-8685-419A-8AE2-2D5818F9C300}"/>
    <dgm:cxn modelId="{F20FF570-38EE-4717-9472-FFE527F3DFDA}" type="presOf" srcId="{5F48A6D8-2B50-4D25-B9B5-98ABC62CABB7}" destId="{43AC740A-546A-4452-8B63-6BF38DFC2D19}" srcOrd="0" destOrd="0" presId="urn:microsoft.com/office/officeart/2005/8/layout/equation1"/>
    <dgm:cxn modelId="{C400AF60-4347-4F34-9F58-EAFFE7CA0F69}" type="presOf" srcId="{CC348AB2-BB86-4C7F-8121-ACF2C6A3E5EC}" destId="{3A51F198-B9B6-4190-8F9C-86388B7DBCE1}" srcOrd="0" destOrd="0" presId="urn:microsoft.com/office/officeart/2005/8/layout/equation1"/>
    <dgm:cxn modelId="{CAA0FE07-3159-45CE-9B76-9EB45B1F2D4F}" type="presOf" srcId="{88430A2C-2448-41D6-9284-EB5BD31C6744}" destId="{A29359F2-757C-471E-9C2A-FEA97538AC98}" srcOrd="0" destOrd="0" presId="urn:microsoft.com/office/officeart/2005/8/layout/equation1"/>
    <dgm:cxn modelId="{5048626A-F52E-426D-9F35-713462B8BF31}" srcId="{88430A2C-2448-41D6-9284-EB5BD31C6744}" destId="{9D973AE2-7DFA-4B66-A678-910868725126}" srcOrd="3" destOrd="0" parTransId="{380EE924-A49A-4AC4-A714-0FB6E08C8D44}" sibTransId="{5F9F1A7B-CBC5-4CE1-B524-812B4BAC80A1}"/>
    <dgm:cxn modelId="{C38A8596-0252-4635-BBCE-0604D0793122}" type="presOf" srcId="{9B6BA3E8-0A04-48FA-B1B6-3A61DAB7C8D8}" destId="{4B6E9F8D-4E53-4BE6-B436-A3A505EB859A}" srcOrd="0" destOrd="0" presId="urn:microsoft.com/office/officeart/2005/8/layout/equation1"/>
    <dgm:cxn modelId="{B35D5872-78A6-414E-BD33-6158714D9891}" srcId="{88430A2C-2448-41D6-9284-EB5BD31C6744}" destId="{5F48A6D8-2B50-4D25-B9B5-98ABC62CABB7}" srcOrd="1" destOrd="0" parTransId="{63D9F174-8D14-4956-A3B2-E71EC291AEE0}" sibTransId="{CC348AB2-BB86-4C7F-8121-ACF2C6A3E5EC}"/>
    <dgm:cxn modelId="{FEA27B26-2A28-44CB-8581-A418B1A6A7A1}" type="presOf" srcId="{DE14C953-95A3-4A42-90EF-6ADB5B7D8BD6}" destId="{AA02E6C4-7581-4296-9EAB-43AD1DF364D8}" srcOrd="0" destOrd="0" presId="urn:microsoft.com/office/officeart/2005/8/layout/equation1"/>
    <dgm:cxn modelId="{29FB9A12-3659-4645-BDF0-311614968ED9}" type="presParOf" srcId="{A29359F2-757C-471E-9C2A-FEA97538AC98}" destId="{4B6E9F8D-4E53-4BE6-B436-A3A505EB859A}" srcOrd="0" destOrd="0" presId="urn:microsoft.com/office/officeart/2005/8/layout/equation1"/>
    <dgm:cxn modelId="{3C601CD6-ADEC-408D-95FF-075503170362}" type="presParOf" srcId="{A29359F2-757C-471E-9C2A-FEA97538AC98}" destId="{FC301427-CEA5-4355-A986-CA83FE022285}" srcOrd="1" destOrd="0" presId="urn:microsoft.com/office/officeart/2005/8/layout/equation1"/>
    <dgm:cxn modelId="{011AD9FC-A25B-49F5-8FFB-C87633F9C621}" type="presParOf" srcId="{A29359F2-757C-471E-9C2A-FEA97538AC98}" destId="{396795E9-06A4-42CF-B78C-491A461994A2}" srcOrd="2" destOrd="0" presId="urn:microsoft.com/office/officeart/2005/8/layout/equation1"/>
    <dgm:cxn modelId="{23EB6814-E37C-4E99-A661-5C54F40E358B}" type="presParOf" srcId="{A29359F2-757C-471E-9C2A-FEA97538AC98}" destId="{6B54B18E-D4C5-4651-BCBA-DDF05387D69B}" srcOrd="3" destOrd="0" presId="urn:microsoft.com/office/officeart/2005/8/layout/equation1"/>
    <dgm:cxn modelId="{A7F568FF-D23E-4C54-B87A-6D9119A102BE}" type="presParOf" srcId="{A29359F2-757C-471E-9C2A-FEA97538AC98}" destId="{43AC740A-546A-4452-8B63-6BF38DFC2D19}" srcOrd="4" destOrd="0" presId="urn:microsoft.com/office/officeart/2005/8/layout/equation1"/>
    <dgm:cxn modelId="{7AC9F38F-4CA7-4FAD-87DE-4413FCF8967A}" type="presParOf" srcId="{A29359F2-757C-471E-9C2A-FEA97538AC98}" destId="{FD15717F-0BE7-4072-9C24-B386BB23AAC3}" srcOrd="5" destOrd="0" presId="urn:microsoft.com/office/officeart/2005/8/layout/equation1"/>
    <dgm:cxn modelId="{CE0180C4-8838-430D-BA68-50A2B5F1F2BA}" type="presParOf" srcId="{A29359F2-757C-471E-9C2A-FEA97538AC98}" destId="{3A51F198-B9B6-4190-8F9C-86388B7DBCE1}" srcOrd="6" destOrd="0" presId="urn:microsoft.com/office/officeart/2005/8/layout/equation1"/>
    <dgm:cxn modelId="{B5D89704-8F0A-47AD-A4F2-C69FD773ABEB}" type="presParOf" srcId="{A29359F2-757C-471E-9C2A-FEA97538AC98}" destId="{9F685BE2-71D3-4CC9-9A7D-D6D5A9BCC8A8}" srcOrd="7" destOrd="0" presId="urn:microsoft.com/office/officeart/2005/8/layout/equation1"/>
    <dgm:cxn modelId="{8AB16E86-2F80-4C78-B6DC-F698B87A4298}" type="presParOf" srcId="{A29359F2-757C-471E-9C2A-FEA97538AC98}" destId="{AA02E6C4-7581-4296-9EAB-43AD1DF364D8}" srcOrd="8" destOrd="0" presId="urn:microsoft.com/office/officeart/2005/8/layout/equation1"/>
    <dgm:cxn modelId="{362666B3-A509-4C32-8CA1-443CAEA0A728}" type="presParOf" srcId="{A29359F2-757C-471E-9C2A-FEA97538AC98}" destId="{D30B0273-1C94-4592-8556-CE53FB39772A}" srcOrd="9" destOrd="0" presId="urn:microsoft.com/office/officeart/2005/8/layout/equation1"/>
    <dgm:cxn modelId="{5E8E7F6C-BB79-4232-BD11-42C69D7C07B4}" type="presParOf" srcId="{A29359F2-757C-471E-9C2A-FEA97538AC98}" destId="{77FE8150-DC3E-4849-823A-8AE0E096B4F6}" srcOrd="10" destOrd="0" presId="urn:microsoft.com/office/officeart/2005/8/layout/equation1"/>
    <dgm:cxn modelId="{F91105EB-42C0-4FE5-BFE9-8F97193A5E64}" type="presParOf" srcId="{A29359F2-757C-471E-9C2A-FEA97538AC98}" destId="{78F7ECA0-FA04-4A5D-B04D-800F091C2426}" srcOrd="11" destOrd="0" presId="urn:microsoft.com/office/officeart/2005/8/layout/equation1"/>
    <dgm:cxn modelId="{552BFE03-16B3-4439-8777-ADFBC2D7A92E}" type="presParOf" srcId="{A29359F2-757C-471E-9C2A-FEA97538AC98}" destId="{309CCA2B-D9ED-44B2-A76F-B043A54E2DF9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E7943A-E0E3-471F-817E-B50BA207C63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6C989-78DA-4ED7-8422-5ACB5B5D98D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Electronic Submission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73300-0B1D-4B6C-A1D0-A0E54EBEFF74}" type="parTrans" cxnId="{3D758AEB-62FB-4EE8-8E8E-AB6D7080B5DD}">
      <dgm:prSet/>
      <dgm:spPr/>
      <dgm:t>
        <a:bodyPr/>
        <a:lstStyle/>
        <a:p>
          <a:endParaRPr lang="en-US"/>
        </a:p>
      </dgm:t>
    </dgm:pt>
    <dgm:pt modelId="{AFD51EFE-5202-4AAD-AD90-B73E17A798E6}" type="sibTrans" cxnId="{3D758AEB-62FB-4EE8-8E8E-AB6D7080B5DD}">
      <dgm:prSet/>
      <dgm:spPr/>
      <dgm:t>
        <a:bodyPr/>
        <a:lstStyle/>
        <a:p>
          <a:endParaRPr lang="en-US"/>
        </a:p>
      </dgm:t>
    </dgm:pt>
    <dgm:pt modelId="{E2F0FE48-1346-4177-958B-164D4283068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Online Apps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1DCEC-5829-419F-A9F4-9495C123274E}" type="parTrans" cxnId="{80E88261-C81E-417F-80D8-972785AD769B}">
      <dgm:prSet/>
      <dgm:spPr/>
      <dgm:t>
        <a:bodyPr/>
        <a:lstStyle/>
        <a:p>
          <a:endParaRPr lang="en-US"/>
        </a:p>
      </dgm:t>
    </dgm:pt>
    <dgm:pt modelId="{FEA4AE0C-6EB3-449C-9800-6DD4B8FDFF56}" type="sibTrans" cxnId="{80E88261-C81E-417F-80D8-972785AD769B}">
      <dgm:prSet/>
      <dgm:spPr/>
      <dgm:t>
        <a:bodyPr/>
        <a:lstStyle/>
        <a:p>
          <a:endParaRPr lang="en-US"/>
        </a:p>
      </dgm:t>
    </dgm:pt>
    <dgm:pt modelId="{184CBB23-AF1B-40DF-83DB-71124C687E5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Email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C17EB-F214-48E0-9572-0729AD105E5A}" type="parTrans" cxnId="{A4E06509-7B7B-49B9-9D06-8A0B986B47E0}">
      <dgm:prSet/>
      <dgm:spPr/>
      <dgm:t>
        <a:bodyPr/>
        <a:lstStyle/>
        <a:p>
          <a:endParaRPr lang="en-US"/>
        </a:p>
      </dgm:t>
    </dgm:pt>
    <dgm:pt modelId="{04EF9A4C-9344-4C73-B10F-137977FCD3E4}" type="sibTrans" cxnId="{A4E06509-7B7B-49B9-9D06-8A0B986B47E0}">
      <dgm:prSet/>
      <dgm:spPr/>
      <dgm:t>
        <a:bodyPr/>
        <a:lstStyle/>
        <a:p>
          <a:endParaRPr lang="en-US"/>
        </a:p>
      </dgm:t>
    </dgm:pt>
    <dgm:pt modelId="{9999C828-7ACD-4DBB-80C6-99481446632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Mailing or </a:t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In-Person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5D94C-6BD0-4300-9E22-CE20F054AB01}" type="parTrans" cxnId="{ED79A959-8A21-4478-842C-68754230D568}">
      <dgm:prSet/>
      <dgm:spPr/>
      <dgm:t>
        <a:bodyPr/>
        <a:lstStyle/>
        <a:p>
          <a:endParaRPr lang="en-US"/>
        </a:p>
      </dgm:t>
    </dgm:pt>
    <dgm:pt modelId="{9AE08AB0-B843-47ED-B0AE-06C6CCF9C264}" type="sibTrans" cxnId="{ED79A959-8A21-4478-842C-68754230D568}">
      <dgm:prSet/>
      <dgm:spPr/>
      <dgm:t>
        <a:bodyPr/>
        <a:lstStyle/>
        <a:p>
          <a:endParaRPr lang="en-US"/>
        </a:p>
      </dgm:t>
    </dgm:pt>
    <dgm:pt modelId="{F3036E6F-FDFD-4F0B-919B-968229F6839F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Resume Paper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F2487-A4C9-4DED-8A9D-5A5FA43F221F}" type="parTrans" cxnId="{E6DF9D9A-1D50-4706-A45E-E21E98B5180F}">
      <dgm:prSet/>
      <dgm:spPr/>
      <dgm:t>
        <a:bodyPr/>
        <a:lstStyle/>
        <a:p>
          <a:endParaRPr lang="en-US"/>
        </a:p>
      </dgm:t>
    </dgm:pt>
    <dgm:pt modelId="{48E954EC-DB2A-4AC9-B6F5-9C9A21047D29}" type="sibTrans" cxnId="{E6DF9D9A-1D50-4706-A45E-E21E98B5180F}">
      <dgm:prSet/>
      <dgm:spPr/>
      <dgm:t>
        <a:bodyPr/>
        <a:lstStyle/>
        <a:p>
          <a:endParaRPr lang="en-US"/>
        </a:p>
      </dgm:t>
    </dgm:pt>
    <dgm:pt modelId="{6A1CC072-5E9B-4B81-87C8-F6447B40F6BD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BEWARE!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6FD4DB-4746-4D29-9EBE-1E0D3AE750DE}" type="parTrans" cxnId="{7934D961-E2E2-4AE2-B44B-9941411918A8}">
      <dgm:prSet/>
      <dgm:spPr/>
      <dgm:t>
        <a:bodyPr/>
        <a:lstStyle/>
        <a:p>
          <a:endParaRPr lang="en-US"/>
        </a:p>
      </dgm:t>
    </dgm:pt>
    <dgm:pt modelId="{CBECA245-23A8-442A-8AF3-4B4196F43F2D}" type="sibTrans" cxnId="{7934D961-E2E2-4AE2-B44B-9941411918A8}">
      <dgm:prSet/>
      <dgm:spPr/>
      <dgm:t>
        <a:bodyPr/>
        <a:lstStyle/>
        <a:p>
          <a:endParaRPr lang="en-US"/>
        </a:p>
      </dgm:t>
    </dgm:pt>
    <dgm:pt modelId="{AD03C5CA-CFDF-433C-B29B-59AD2A0DE379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ATS – Resume Scanning Software</a:t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02E94-45CF-4A91-B917-795FE4596520}" type="parTrans" cxnId="{0C7167BA-0279-4517-AAEC-4410B47C51D3}">
      <dgm:prSet/>
      <dgm:spPr/>
      <dgm:t>
        <a:bodyPr/>
        <a:lstStyle/>
        <a:p>
          <a:endParaRPr lang="en-US"/>
        </a:p>
      </dgm:t>
    </dgm:pt>
    <dgm:pt modelId="{AD0575A7-17ED-4A15-8AC8-F9D73BDF8959}" type="sibTrans" cxnId="{0C7167BA-0279-4517-AAEC-4410B47C51D3}">
      <dgm:prSet/>
      <dgm:spPr/>
      <dgm:t>
        <a:bodyPr/>
        <a:lstStyle/>
        <a:p>
          <a:endParaRPr lang="en-US"/>
        </a:p>
      </dgm:t>
    </dgm:pt>
    <dgm:pt modelId="{80A318DE-C613-4D2F-B7BD-BF19798F9F33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Keywords!</a:t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336D6-3CAE-4CB4-83E9-58E46325ECF2}" type="parTrans" cxnId="{B5F191BA-D0D4-4BF9-AAB9-8E652EA49186}">
      <dgm:prSet/>
      <dgm:spPr/>
      <dgm:t>
        <a:bodyPr/>
        <a:lstStyle/>
        <a:p>
          <a:endParaRPr lang="en-US"/>
        </a:p>
      </dgm:t>
    </dgm:pt>
    <dgm:pt modelId="{74A2CE97-A75D-4B89-AF22-D79978001CFA}" type="sibTrans" cxnId="{B5F191BA-D0D4-4BF9-AAB9-8E652EA49186}">
      <dgm:prSet/>
      <dgm:spPr/>
      <dgm:t>
        <a:bodyPr/>
        <a:lstStyle/>
        <a:p>
          <a:endParaRPr lang="en-US"/>
        </a:p>
      </dgm:t>
    </dgm:pt>
    <dgm:pt modelId="{E7AE943E-DEB5-4CD4-B7BD-CEA153C55DB3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Follow Instructions!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3C68E-19B8-4079-8E7A-E698A4463D1A}" type="parTrans" cxnId="{C6213D3B-3045-4C27-A7EB-703A45A72F1F}">
      <dgm:prSet/>
      <dgm:spPr/>
      <dgm:t>
        <a:bodyPr/>
        <a:lstStyle/>
        <a:p>
          <a:endParaRPr lang="en-US"/>
        </a:p>
      </dgm:t>
    </dgm:pt>
    <dgm:pt modelId="{36CCB9F5-FFAB-4578-B5BF-214582989BE8}" type="sibTrans" cxnId="{C6213D3B-3045-4C27-A7EB-703A45A72F1F}">
      <dgm:prSet/>
      <dgm:spPr/>
      <dgm:t>
        <a:bodyPr/>
        <a:lstStyle/>
        <a:p>
          <a:endParaRPr lang="en-US"/>
        </a:p>
      </dgm:t>
    </dgm:pt>
    <dgm:pt modelId="{BC8D909A-D164-4CD2-83A3-EED6CC1CEF4F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USE PDF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293B6-9C30-4B18-8449-ED92C3434DD4}" type="parTrans" cxnId="{8490465C-36D4-4904-AF37-2C3B8E13F317}">
      <dgm:prSet/>
      <dgm:spPr/>
      <dgm:t>
        <a:bodyPr/>
        <a:lstStyle/>
        <a:p>
          <a:endParaRPr lang="en-US"/>
        </a:p>
      </dgm:t>
    </dgm:pt>
    <dgm:pt modelId="{36D0B339-075C-4E98-B5F0-F9AE86D474E7}" type="sibTrans" cxnId="{8490465C-36D4-4904-AF37-2C3B8E13F317}">
      <dgm:prSet/>
      <dgm:spPr/>
      <dgm:t>
        <a:bodyPr/>
        <a:lstStyle/>
        <a:p>
          <a:endParaRPr lang="en-US"/>
        </a:p>
      </dgm:t>
    </dgm:pt>
    <dgm:pt modelId="{835F126A-8124-4FD3-8CC4-5FE981C6C330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Be honest and organized</a:t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B70907-1AC0-49C5-9EEB-4DCE009DC2EA}" type="parTrans" cxnId="{2BAC3F59-7953-4491-AD77-2F60AE1CFF54}">
      <dgm:prSet/>
      <dgm:spPr/>
      <dgm:t>
        <a:bodyPr/>
        <a:lstStyle/>
        <a:p>
          <a:endParaRPr lang="en-US"/>
        </a:p>
      </dgm:t>
    </dgm:pt>
    <dgm:pt modelId="{3A65DBB6-886F-4F31-A4C4-B0ABFABAEA45}" type="sibTrans" cxnId="{2BAC3F59-7953-4491-AD77-2F60AE1CFF54}">
      <dgm:prSet/>
      <dgm:spPr/>
      <dgm:t>
        <a:bodyPr/>
        <a:lstStyle/>
        <a:p>
          <a:endParaRPr lang="en-US"/>
        </a:p>
      </dgm:t>
    </dgm:pt>
    <dgm:pt modelId="{0B873939-FED2-4F9A-AF61-8AB1A84BA542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May need a cover letter too – </a:t>
          </a:r>
          <a:b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if optional, do it!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7542E-9D78-44F5-A753-4D7393E008D1}" type="parTrans" cxnId="{27C986C5-B351-44FF-841C-24C58180FE80}">
      <dgm:prSet/>
      <dgm:spPr/>
      <dgm:t>
        <a:bodyPr/>
        <a:lstStyle/>
        <a:p>
          <a:endParaRPr lang="en-US"/>
        </a:p>
      </dgm:t>
    </dgm:pt>
    <dgm:pt modelId="{DF31A063-6C60-4BB3-A83D-55AF81A49579}" type="sibTrans" cxnId="{27C986C5-B351-44FF-841C-24C58180FE80}">
      <dgm:prSet/>
      <dgm:spPr/>
      <dgm:t>
        <a:bodyPr/>
        <a:lstStyle/>
        <a:p>
          <a:endParaRPr lang="en-US"/>
        </a:p>
      </dgm:t>
    </dgm:pt>
    <dgm:pt modelId="{9A959798-27A2-4E86-ABAD-9556B1C86F9C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Templates with tables may not scan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FC2AB-5CF4-4F70-9A8A-CE17CDBDD1E8}" type="parTrans" cxnId="{B2D633B6-B75F-4D05-B167-EE674B44B76A}">
      <dgm:prSet/>
      <dgm:spPr/>
    </dgm:pt>
    <dgm:pt modelId="{BD9B514C-73F7-4A03-A981-2CD77187543E}" type="sibTrans" cxnId="{B2D633B6-B75F-4D05-B167-EE674B44B76A}">
      <dgm:prSet/>
      <dgm:spPr/>
    </dgm:pt>
    <dgm:pt modelId="{FF61ACE5-4C24-48A8-8212-08A81DAB0A0C}" type="pres">
      <dgm:prSet presAssocID="{37E7943A-E0E3-471F-817E-B50BA207C6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B56DE7-D6BC-4A82-BF97-3141F311097B}" type="pres">
      <dgm:prSet presAssocID="{1706C989-78DA-4ED7-8422-5ACB5B5D98DA}" presName="node" presStyleLbl="node1" presStyleIdx="0" presStyleCnt="3" custLinFactNeighborX="5114" custLinFactNeighborY="-6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0A607-B7DF-4C0E-B65C-D9123FAEA4AE}" type="pres">
      <dgm:prSet presAssocID="{AFD51EFE-5202-4AAD-AD90-B73E17A798E6}" presName="sibTrans" presStyleCnt="0"/>
      <dgm:spPr/>
    </dgm:pt>
    <dgm:pt modelId="{6AC2697D-9EE6-4D4A-88DF-DC69598E201A}" type="pres">
      <dgm:prSet presAssocID="{9999C828-7ACD-4DBB-80C6-9948144663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A8851-5AB0-4DAC-8A59-BC1D7C76AF74}" type="pres">
      <dgm:prSet presAssocID="{9AE08AB0-B843-47ED-B0AE-06C6CCF9C264}" presName="sibTrans" presStyleCnt="0"/>
      <dgm:spPr/>
    </dgm:pt>
    <dgm:pt modelId="{9948092F-F86A-40EE-8DA4-3BE24012F3E2}" type="pres">
      <dgm:prSet presAssocID="{6A1CC072-5E9B-4B81-87C8-F6447B40F6BD}" presName="node" presStyleLbl="node1" presStyleIdx="2" presStyleCnt="3" custLinFactNeighborX="10227" custLinFactNeighborY="-3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0C87F1-18E3-42EA-9E3F-BCB83CA30E2F}" type="presOf" srcId="{F3036E6F-FDFD-4F0B-919B-968229F6839F}" destId="{6AC2697D-9EE6-4D4A-88DF-DC69598E201A}" srcOrd="0" destOrd="1" presId="urn:microsoft.com/office/officeart/2005/8/layout/hList6"/>
    <dgm:cxn modelId="{2BAC3F59-7953-4491-AD77-2F60AE1CFF54}" srcId="{6A1CC072-5E9B-4B81-87C8-F6447B40F6BD}" destId="{835F126A-8124-4FD3-8CC4-5FE981C6C330}" srcOrd="2" destOrd="0" parTransId="{72B70907-1AC0-49C5-9EEB-4DCE009DC2EA}" sibTransId="{3A65DBB6-886F-4F31-A4C4-B0ABFABAEA45}"/>
    <dgm:cxn modelId="{FC32C59A-07BB-441E-9495-99E462F0089C}" type="presOf" srcId="{E2F0FE48-1346-4177-958B-164D4283068A}" destId="{24B56DE7-D6BC-4A82-BF97-3141F311097B}" srcOrd="0" destOrd="1" presId="urn:microsoft.com/office/officeart/2005/8/layout/hList6"/>
    <dgm:cxn modelId="{E6DF9D9A-1D50-4706-A45E-E21E98B5180F}" srcId="{9999C828-7ACD-4DBB-80C6-99481446632A}" destId="{F3036E6F-FDFD-4F0B-919B-968229F6839F}" srcOrd="0" destOrd="0" parTransId="{E92F2487-A4C9-4DED-8A9D-5A5FA43F221F}" sibTransId="{48E954EC-DB2A-4AC9-B6F5-9C9A21047D29}"/>
    <dgm:cxn modelId="{57C19EFA-EA04-45F0-8C1B-7EDC2EAA5258}" type="presOf" srcId="{9999C828-7ACD-4DBB-80C6-99481446632A}" destId="{6AC2697D-9EE6-4D4A-88DF-DC69598E201A}" srcOrd="0" destOrd="0" presId="urn:microsoft.com/office/officeart/2005/8/layout/hList6"/>
    <dgm:cxn modelId="{4CBC0F44-E6A4-458E-A962-00DB1F2917E4}" type="presOf" srcId="{0B873939-FED2-4F9A-AF61-8AB1A84BA542}" destId="{24B56DE7-D6BC-4A82-BF97-3141F311097B}" srcOrd="0" destOrd="5" presId="urn:microsoft.com/office/officeart/2005/8/layout/hList6"/>
    <dgm:cxn modelId="{423BBACA-D94C-4475-BC1A-074A4A629DFE}" type="presOf" srcId="{E7AE943E-DEB5-4CD4-B7BD-CEA153C55DB3}" destId="{24B56DE7-D6BC-4A82-BF97-3141F311097B}" srcOrd="0" destOrd="4" presId="urn:microsoft.com/office/officeart/2005/8/layout/hList6"/>
    <dgm:cxn modelId="{EBBD1B1D-E1B4-45E9-9014-E21295A01C70}" type="presOf" srcId="{835F126A-8124-4FD3-8CC4-5FE981C6C330}" destId="{9948092F-F86A-40EE-8DA4-3BE24012F3E2}" srcOrd="0" destOrd="3" presId="urn:microsoft.com/office/officeart/2005/8/layout/hList6"/>
    <dgm:cxn modelId="{EA8EDFAC-6D22-4768-BAD0-9EB4DA5C369A}" type="presOf" srcId="{37E7943A-E0E3-471F-817E-B50BA207C638}" destId="{FF61ACE5-4C24-48A8-8212-08A81DAB0A0C}" srcOrd="0" destOrd="0" presId="urn:microsoft.com/office/officeart/2005/8/layout/hList6"/>
    <dgm:cxn modelId="{B5F191BA-D0D4-4BF9-AAB9-8E652EA49186}" srcId="{6A1CC072-5E9B-4B81-87C8-F6447B40F6BD}" destId="{80A318DE-C613-4D2F-B7BD-BF19798F9F33}" srcOrd="1" destOrd="0" parTransId="{C26336D6-3CAE-4CB4-83E9-58E46325ECF2}" sibTransId="{74A2CE97-A75D-4B89-AF22-D79978001CFA}"/>
    <dgm:cxn modelId="{ED79A959-8A21-4478-842C-68754230D568}" srcId="{37E7943A-E0E3-471F-817E-B50BA207C638}" destId="{9999C828-7ACD-4DBB-80C6-99481446632A}" srcOrd="1" destOrd="0" parTransId="{A3B5D94C-6BD0-4300-9E22-CE20F054AB01}" sibTransId="{9AE08AB0-B843-47ED-B0AE-06C6CCF9C264}"/>
    <dgm:cxn modelId="{8BED1332-9C73-4045-8B48-20381B3176E0}" type="presOf" srcId="{184CBB23-AF1B-40DF-83DB-71124C687E5B}" destId="{24B56DE7-D6BC-4A82-BF97-3141F311097B}" srcOrd="0" destOrd="2" presId="urn:microsoft.com/office/officeart/2005/8/layout/hList6"/>
    <dgm:cxn modelId="{7934D961-E2E2-4AE2-B44B-9941411918A8}" srcId="{37E7943A-E0E3-471F-817E-B50BA207C638}" destId="{6A1CC072-5E9B-4B81-87C8-F6447B40F6BD}" srcOrd="2" destOrd="0" parTransId="{376FD4DB-4746-4D29-9EBE-1E0D3AE750DE}" sibTransId="{CBECA245-23A8-442A-8AF3-4B4196F43F2D}"/>
    <dgm:cxn modelId="{3D758AEB-62FB-4EE8-8E8E-AB6D7080B5DD}" srcId="{37E7943A-E0E3-471F-817E-B50BA207C638}" destId="{1706C989-78DA-4ED7-8422-5ACB5B5D98DA}" srcOrd="0" destOrd="0" parTransId="{74273300-0B1D-4B6C-A1D0-A0E54EBEFF74}" sibTransId="{AFD51EFE-5202-4AAD-AD90-B73E17A798E6}"/>
    <dgm:cxn modelId="{97E5F0C5-014C-427A-B123-78574083AAFA}" type="presOf" srcId="{AD03C5CA-CFDF-433C-B29B-59AD2A0DE379}" destId="{9948092F-F86A-40EE-8DA4-3BE24012F3E2}" srcOrd="0" destOrd="1" presId="urn:microsoft.com/office/officeart/2005/8/layout/hList6"/>
    <dgm:cxn modelId="{B2D633B6-B75F-4D05-B167-EE674B44B76A}" srcId="{6A1CC072-5E9B-4B81-87C8-F6447B40F6BD}" destId="{9A959798-27A2-4E86-ABAD-9556B1C86F9C}" srcOrd="3" destOrd="0" parTransId="{5E2FC2AB-5CF4-4F70-9A8A-CE17CDBDD1E8}" sibTransId="{BD9B514C-73F7-4A03-A981-2CD77187543E}"/>
    <dgm:cxn modelId="{D63590E3-6596-4A7D-A114-A1FA0998C4A1}" type="presOf" srcId="{6A1CC072-5E9B-4B81-87C8-F6447B40F6BD}" destId="{9948092F-F86A-40EE-8DA4-3BE24012F3E2}" srcOrd="0" destOrd="0" presId="urn:microsoft.com/office/officeart/2005/8/layout/hList6"/>
    <dgm:cxn modelId="{8490465C-36D4-4904-AF37-2C3B8E13F317}" srcId="{1706C989-78DA-4ED7-8422-5ACB5B5D98DA}" destId="{BC8D909A-D164-4CD2-83A3-EED6CC1CEF4F}" srcOrd="2" destOrd="0" parTransId="{873293B6-9C30-4B18-8449-ED92C3434DD4}" sibTransId="{36D0B339-075C-4E98-B5F0-F9AE86D474E7}"/>
    <dgm:cxn modelId="{230B033A-6A84-461F-B931-EFF09498535A}" type="presOf" srcId="{80A318DE-C613-4D2F-B7BD-BF19798F9F33}" destId="{9948092F-F86A-40EE-8DA4-3BE24012F3E2}" srcOrd="0" destOrd="2" presId="urn:microsoft.com/office/officeart/2005/8/layout/hList6"/>
    <dgm:cxn modelId="{87E4F17A-8405-4FAB-A41D-2A840E476AE2}" type="presOf" srcId="{1706C989-78DA-4ED7-8422-5ACB5B5D98DA}" destId="{24B56DE7-D6BC-4A82-BF97-3141F311097B}" srcOrd="0" destOrd="0" presId="urn:microsoft.com/office/officeart/2005/8/layout/hList6"/>
    <dgm:cxn modelId="{EC2290DF-28C3-4855-AB5C-65B76025A43B}" type="presOf" srcId="{9A959798-27A2-4E86-ABAD-9556B1C86F9C}" destId="{9948092F-F86A-40EE-8DA4-3BE24012F3E2}" srcOrd="0" destOrd="4" presId="urn:microsoft.com/office/officeart/2005/8/layout/hList6"/>
    <dgm:cxn modelId="{C6213D3B-3045-4C27-A7EB-703A45A72F1F}" srcId="{1706C989-78DA-4ED7-8422-5ACB5B5D98DA}" destId="{E7AE943E-DEB5-4CD4-B7BD-CEA153C55DB3}" srcOrd="3" destOrd="0" parTransId="{3713C68E-19B8-4079-8E7A-E698A4463D1A}" sibTransId="{36CCB9F5-FFAB-4578-B5BF-214582989BE8}"/>
    <dgm:cxn modelId="{27C986C5-B351-44FF-841C-24C58180FE80}" srcId="{1706C989-78DA-4ED7-8422-5ACB5B5D98DA}" destId="{0B873939-FED2-4F9A-AF61-8AB1A84BA542}" srcOrd="4" destOrd="0" parTransId="{7927542E-9D78-44F5-A753-4D7393E008D1}" sibTransId="{DF31A063-6C60-4BB3-A83D-55AF81A49579}"/>
    <dgm:cxn modelId="{0C7167BA-0279-4517-AAEC-4410B47C51D3}" srcId="{6A1CC072-5E9B-4B81-87C8-F6447B40F6BD}" destId="{AD03C5CA-CFDF-433C-B29B-59AD2A0DE379}" srcOrd="0" destOrd="0" parTransId="{FDF02E94-45CF-4A91-B917-795FE4596520}" sibTransId="{AD0575A7-17ED-4A15-8AC8-F9D73BDF8959}"/>
    <dgm:cxn modelId="{A4E06509-7B7B-49B9-9D06-8A0B986B47E0}" srcId="{1706C989-78DA-4ED7-8422-5ACB5B5D98DA}" destId="{184CBB23-AF1B-40DF-83DB-71124C687E5B}" srcOrd="1" destOrd="0" parTransId="{670C17EB-F214-48E0-9572-0729AD105E5A}" sibTransId="{04EF9A4C-9344-4C73-B10F-137977FCD3E4}"/>
    <dgm:cxn modelId="{701D4563-098A-4B50-85A5-52A54AA939F0}" type="presOf" srcId="{BC8D909A-D164-4CD2-83A3-EED6CC1CEF4F}" destId="{24B56DE7-D6BC-4A82-BF97-3141F311097B}" srcOrd="0" destOrd="3" presId="urn:microsoft.com/office/officeart/2005/8/layout/hList6"/>
    <dgm:cxn modelId="{80E88261-C81E-417F-80D8-972785AD769B}" srcId="{1706C989-78DA-4ED7-8422-5ACB5B5D98DA}" destId="{E2F0FE48-1346-4177-958B-164D4283068A}" srcOrd="0" destOrd="0" parTransId="{E201DCEC-5829-419F-A9F4-9495C123274E}" sibTransId="{FEA4AE0C-6EB3-449C-9800-6DD4B8FDFF56}"/>
    <dgm:cxn modelId="{95C3286D-8A85-4279-8CA9-E491E4878161}" type="presParOf" srcId="{FF61ACE5-4C24-48A8-8212-08A81DAB0A0C}" destId="{24B56DE7-D6BC-4A82-BF97-3141F311097B}" srcOrd="0" destOrd="0" presId="urn:microsoft.com/office/officeart/2005/8/layout/hList6"/>
    <dgm:cxn modelId="{FED5D284-A003-4C55-9846-0E28869D5430}" type="presParOf" srcId="{FF61ACE5-4C24-48A8-8212-08A81DAB0A0C}" destId="{E2C0A607-B7DF-4C0E-B65C-D9123FAEA4AE}" srcOrd="1" destOrd="0" presId="urn:microsoft.com/office/officeart/2005/8/layout/hList6"/>
    <dgm:cxn modelId="{86AB48BE-92EF-4FEF-B5F5-897F4A7D4E0B}" type="presParOf" srcId="{FF61ACE5-4C24-48A8-8212-08A81DAB0A0C}" destId="{6AC2697D-9EE6-4D4A-88DF-DC69598E201A}" srcOrd="2" destOrd="0" presId="urn:microsoft.com/office/officeart/2005/8/layout/hList6"/>
    <dgm:cxn modelId="{1D0E6F30-B6FD-48CC-A9D7-C079F934610D}" type="presParOf" srcId="{FF61ACE5-4C24-48A8-8212-08A81DAB0A0C}" destId="{2FDA8851-5AB0-4DAC-8A59-BC1D7C76AF74}" srcOrd="3" destOrd="0" presId="urn:microsoft.com/office/officeart/2005/8/layout/hList6"/>
    <dgm:cxn modelId="{508AE6E8-9D36-4936-9B54-CE6932E44A8D}" type="presParOf" srcId="{FF61ACE5-4C24-48A8-8212-08A81DAB0A0C}" destId="{9948092F-F86A-40EE-8DA4-3BE24012F3E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E7943A-E0E3-471F-817E-B50BA207C63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1ACE5-4C24-48A8-8212-08A81DAB0A0C}" type="pres">
      <dgm:prSet presAssocID="{37E7943A-E0E3-471F-817E-B50BA207C6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EDFAC-6D22-4768-BAD0-9EB4DA5C369A}" type="presOf" srcId="{37E7943A-E0E3-471F-817E-B50BA207C638}" destId="{FF61ACE5-4C24-48A8-8212-08A81DAB0A0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E7943A-E0E3-471F-817E-B50BA207C63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1ACE5-4C24-48A8-8212-08A81DAB0A0C}" type="pres">
      <dgm:prSet presAssocID="{37E7943A-E0E3-471F-817E-B50BA207C6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EDFAC-6D22-4768-BAD0-9EB4DA5C369A}" type="presOf" srcId="{37E7943A-E0E3-471F-817E-B50BA207C638}" destId="{FF61ACE5-4C24-48A8-8212-08A81DAB0A0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E7943A-E0E3-471F-817E-B50BA207C63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1ACE5-4C24-48A8-8212-08A81DAB0A0C}" type="pres">
      <dgm:prSet presAssocID="{37E7943A-E0E3-471F-817E-B50BA207C6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EDFAC-6D22-4768-BAD0-9EB4DA5C369A}" type="presOf" srcId="{37E7943A-E0E3-471F-817E-B50BA207C638}" destId="{FF61ACE5-4C24-48A8-8212-08A81DAB0A0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B806-A604-4060-8854-2E4E7BBB889B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Discover</a:t>
          </a:r>
          <a:endParaRPr lang="en-US" sz="1800" kern="1200" dirty="0"/>
        </a:p>
      </dsp:txBody>
      <dsp:txXfrm>
        <a:off x="2367808" y="46264"/>
        <a:ext cx="1360382" cy="851985"/>
      </dsp:txXfrm>
    </dsp:sp>
    <dsp:sp modelId="{FB452E17-C003-4826-98FD-F7BDD53BF43A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1C6E5-E87C-49FE-BAA6-7B69A70D9392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Experience</a:t>
          </a:r>
          <a:endParaRPr lang="en-US" sz="1800" kern="1200" dirty="0"/>
        </a:p>
      </dsp:txBody>
      <dsp:txXfrm>
        <a:off x="3927551" y="1606007"/>
        <a:ext cx="1360382" cy="851985"/>
      </dsp:txXfrm>
    </dsp:sp>
    <dsp:sp modelId="{0A094AFD-EF81-4EB3-A547-C41AD3F8D59D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C194E-7A37-4657-AA3B-0B0DB4D53ECA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Evaluate</a:t>
          </a:r>
          <a:endParaRPr lang="en-US" sz="1800" kern="1200" dirty="0"/>
        </a:p>
      </dsp:txBody>
      <dsp:txXfrm>
        <a:off x="2367808" y="3165749"/>
        <a:ext cx="1360382" cy="851985"/>
      </dsp:txXfrm>
    </dsp:sp>
    <dsp:sp modelId="{2117EF28-F3D2-4787-833A-CFE61F217544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4DCF0-15DC-4E55-B411-A42C5429AA6B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Prepare</a:t>
          </a:r>
          <a:endParaRPr lang="en-US" sz="1800" kern="1200" dirty="0"/>
        </a:p>
      </dsp:txBody>
      <dsp:txXfrm>
        <a:off x="808065" y="1606007"/>
        <a:ext cx="1360382" cy="851985"/>
      </dsp:txXfrm>
    </dsp:sp>
    <dsp:sp modelId="{BAB2E0E5-8AAE-4416-A182-409DD8FEA262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844F0-06F2-4609-BACD-4B61374EB6E3}">
      <dsp:nvSpPr>
        <dsp:cNvPr id="0" name=""/>
        <dsp:cNvSpPr/>
      </dsp:nvSpPr>
      <dsp:spPr>
        <a:xfrm>
          <a:off x="0" y="0"/>
          <a:ext cx="1934765" cy="4064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ea typeface="Adobe Gothic Std B" panose="020B0800000000000000"/>
              <a:cs typeface="Arial" panose="020B0604020202020204" pitchFamily="34" charset="0"/>
            </a:rPr>
            <a:t>Paragraph 1</a:t>
          </a:r>
          <a:endParaRPr lang="en-US" sz="2200" kern="1200" dirty="0">
            <a:solidFill>
              <a:schemeClr val="bg1"/>
            </a:solidFill>
            <a:latin typeface="Arial" panose="020B0604020202020204" pitchFamily="34" charset="0"/>
            <a:ea typeface="Adobe Gothic Std B" panose="020B0800000000000000"/>
            <a:cs typeface="Arial" panose="020B0604020202020204" pitchFamily="34" charset="0"/>
          </a:endParaRPr>
        </a:p>
      </dsp:txBody>
      <dsp:txXfrm>
        <a:off x="0" y="0"/>
        <a:ext cx="1934765" cy="1219200"/>
      </dsp:txXfrm>
    </dsp:sp>
    <dsp:sp modelId="{335598A7-36E5-48A0-8060-F731E35549B3}">
      <dsp:nvSpPr>
        <dsp:cNvPr id="0" name=""/>
        <dsp:cNvSpPr/>
      </dsp:nvSpPr>
      <dsp:spPr>
        <a:xfrm>
          <a:off x="194220" y="1219200"/>
          <a:ext cx="1547812" cy="26416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What you are applying for and why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554" y="1264534"/>
        <a:ext cx="1457144" cy="2550932"/>
      </dsp:txXfrm>
    </dsp:sp>
    <dsp:sp modelId="{90424F10-93E3-4DE7-845B-75037622140F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ea typeface="Adobe Gothic Std B" panose="020B0800000000000000"/>
              <a:cs typeface="Arial" panose="020B0604020202020204" pitchFamily="34" charset="0"/>
            </a:rPr>
            <a:t>Paragraph 2</a:t>
          </a:r>
          <a:endParaRPr lang="en-US" sz="2200" kern="1200" dirty="0">
            <a:solidFill>
              <a:schemeClr val="bg1"/>
            </a:solidFill>
            <a:latin typeface="Arial" panose="020B0604020202020204" pitchFamily="34" charset="0"/>
            <a:ea typeface="Adobe Gothic Std B" panose="020B0800000000000000"/>
            <a:cs typeface="Arial" panose="020B0604020202020204" pitchFamily="34" charset="0"/>
          </a:endParaRPr>
        </a:p>
      </dsp:txBody>
      <dsp:txXfrm>
        <a:off x="2080617" y="0"/>
        <a:ext cx="1934765" cy="1219200"/>
      </dsp:txXfrm>
    </dsp:sp>
    <dsp:sp modelId="{D8522965-1521-4F33-87E3-5EBC8E524C11}">
      <dsp:nvSpPr>
        <dsp:cNvPr id="0" name=""/>
        <dsp:cNvSpPr/>
      </dsp:nvSpPr>
      <dsp:spPr>
        <a:xfrm>
          <a:off x="2274093" y="1219200"/>
          <a:ext cx="1547812" cy="26416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Top skills and experiences that relate to the job you want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427" y="1264534"/>
        <a:ext cx="1457144" cy="2550932"/>
      </dsp:txXfrm>
    </dsp:sp>
    <dsp:sp modelId="{D57DCE7F-DD59-488B-A234-A37F076A0BA4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ea typeface="Adobe Gothic Std B" panose="020B0800000000000000"/>
              <a:cs typeface="Arial" panose="020B0604020202020204" pitchFamily="34" charset="0"/>
            </a:rPr>
            <a:t>Paragraph 3</a:t>
          </a:r>
          <a:endParaRPr lang="en-US" sz="2200" kern="1200" dirty="0">
            <a:solidFill>
              <a:schemeClr val="bg1"/>
            </a:solidFill>
            <a:latin typeface="Arial" panose="020B0604020202020204" pitchFamily="34" charset="0"/>
            <a:ea typeface="Adobe Gothic Std B" panose="020B0800000000000000"/>
            <a:cs typeface="Arial" panose="020B0604020202020204" pitchFamily="34" charset="0"/>
          </a:endParaRPr>
        </a:p>
      </dsp:txBody>
      <dsp:txXfrm>
        <a:off x="4160490" y="0"/>
        <a:ext cx="1934765" cy="1219200"/>
      </dsp:txXfrm>
    </dsp:sp>
    <dsp:sp modelId="{C7B479AE-906D-4156-A50D-5359806859B9}">
      <dsp:nvSpPr>
        <dsp:cNvPr id="0" name=""/>
        <dsp:cNvSpPr/>
      </dsp:nvSpPr>
      <dsp:spPr>
        <a:xfrm>
          <a:off x="4353966" y="1219200"/>
          <a:ext cx="1547812" cy="26416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Conclusion indicating your interest in interviewing, provide contact information.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9300" y="1264534"/>
        <a:ext cx="1457144" cy="2550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AB19D-9256-4C7A-AD8E-B0D75D48FCEF}">
      <dsp:nvSpPr>
        <dsp:cNvPr id="0" name=""/>
        <dsp:cNvSpPr/>
      </dsp:nvSpPr>
      <dsp:spPr>
        <a:xfrm>
          <a:off x="0" y="1225732"/>
          <a:ext cx="8610600" cy="1253573"/>
        </a:xfrm>
        <a:prstGeom prst="rightArrow">
          <a:avLst>
            <a:gd name="adj1" fmla="val 50000"/>
            <a:gd name="adj2" fmla="val 5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900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One Page – Why?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39125"/>
        <a:ext cx="8297207" cy="626787"/>
      </dsp:txXfrm>
    </dsp:sp>
    <dsp:sp modelId="{13B07B95-B8CA-4D1B-8839-902BF839F919}">
      <dsp:nvSpPr>
        <dsp:cNvPr id="0" name=""/>
        <dsp:cNvSpPr/>
      </dsp:nvSpPr>
      <dsp:spPr>
        <a:xfrm>
          <a:off x="1984743" y="1643441"/>
          <a:ext cx="6625856" cy="1253573"/>
        </a:xfrm>
        <a:prstGeom prst="rightArrow">
          <a:avLst>
            <a:gd name="adj1" fmla="val 50000"/>
            <a:gd name="adj2" fmla="val 5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900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Where’s the “prime real estate” on a resume?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4743" y="1956834"/>
        <a:ext cx="6312463" cy="626787"/>
      </dsp:txXfrm>
    </dsp:sp>
    <dsp:sp modelId="{23DEBA63-6E82-4CAF-955E-B518F5A44DEE}">
      <dsp:nvSpPr>
        <dsp:cNvPr id="0" name=""/>
        <dsp:cNvSpPr/>
      </dsp:nvSpPr>
      <dsp:spPr>
        <a:xfrm>
          <a:off x="3969486" y="2061151"/>
          <a:ext cx="4641113" cy="1253573"/>
        </a:xfrm>
        <a:prstGeom prst="rightArrow">
          <a:avLst>
            <a:gd name="adj1" fmla="val 50000"/>
            <a:gd name="adj2" fmla="val 5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900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Include Your Major Assets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9486" y="2374544"/>
        <a:ext cx="4327720" cy="626787"/>
      </dsp:txXfrm>
    </dsp:sp>
    <dsp:sp modelId="{5F0417B9-35F2-4FF1-9531-87809F4D3FAB}">
      <dsp:nvSpPr>
        <dsp:cNvPr id="0" name=""/>
        <dsp:cNvSpPr/>
      </dsp:nvSpPr>
      <dsp:spPr>
        <a:xfrm>
          <a:off x="3999634" y="3049764"/>
          <a:ext cx="1984743" cy="16120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Your Degree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GPA?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Skills!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Technical knowledge/skills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Experiences 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(paid AND unpaid)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Honors/Awards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9634" y="3049764"/>
        <a:ext cx="1984743" cy="1612018"/>
      </dsp:txXfrm>
    </dsp:sp>
    <dsp:sp modelId="{526A8A47-CC93-43DE-957E-BAD422083833}">
      <dsp:nvSpPr>
        <dsp:cNvPr id="0" name=""/>
        <dsp:cNvSpPr/>
      </dsp:nvSpPr>
      <dsp:spPr>
        <a:xfrm>
          <a:off x="5954229" y="2478861"/>
          <a:ext cx="2656370" cy="1253573"/>
        </a:xfrm>
        <a:prstGeom prst="rightArrow">
          <a:avLst>
            <a:gd name="adj1" fmla="val 50000"/>
            <a:gd name="adj2" fmla="val 5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900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References are a separate document!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54229" y="2792254"/>
        <a:ext cx="2342977" cy="626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B6ED3-EF55-4ADD-87C7-20E523553EC8}">
      <dsp:nvSpPr>
        <dsp:cNvPr id="0" name=""/>
        <dsp:cNvSpPr/>
      </dsp:nvSpPr>
      <dsp:spPr>
        <a:xfrm>
          <a:off x="0" y="103187"/>
          <a:ext cx="2333625" cy="140017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Clean</a:t>
          </a: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Grammar &amp; Spelling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3187"/>
        <a:ext cx="2333625" cy="1400175"/>
      </dsp:txXfrm>
    </dsp:sp>
    <dsp:sp modelId="{82CEBE7E-88DB-4D0F-A3A6-170825CD2C83}">
      <dsp:nvSpPr>
        <dsp:cNvPr id="0" name=""/>
        <dsp:cNvSpPr/>
      </dsp:nvSpPr>
      <dsp:spPr>
        <a:xfrm>
          <a:off x="2566987" y="103187"/>
          <a:ext cx="2333625" cy="140017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Skills are </a:t>
          </a:r>
          <a:r>
            <a:rPr lang="en-US" sz="23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Clear</a:t>
          </a:r>
          <a:endParaRPr lang="en-US" sz="23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6987" y="103187"/>
        <a:ext cx="2333625" cy="1400175"/>
      </dsp:txXfrm>
    </dsp:sp>
    <dsp:sp modelId="{EDCB8929-A57E-4EB8-94EE-02D7FE055A0E}">
      <dsp:nvSpPr>
        <dsp:cNvPr id="0" name=""/>
        <dsp:cNvSpPr/>
      </dsp:nvSpPr>
      <dsp:spPr>
        <a:xfrm>
          <a:off x="5133975" y="103187"/>
          <a:ext cx="2333625" cy="140017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Consistent</a:t>
          </a:r>
          <a:endParaRPr lang="en-US" sz="23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33975" y="103187"/>
        <a:ext cx="2333625" cy="1400175"/>
      </dsp:txXfrm>
    </dsp:sp>
    <dsp:sp modelId="{F446F47D-3131-42F2-BCCF-0BF0311E7978}">
      <dsp:nvSpPr>
        <dsp:cNvPr id="0" name=""/>
        <dsp:cNvSpPr/>
      </dsp:nvSpPr>
      <dsp:spPr>
        <a:xfrm>
          <a:off x="0" y="1736724"/>
          <a:ext cx="2333625" cy="140017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TEMPLATES!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36724"/>
        <a:ext cx="2333625" cy="1400175"/>
      </dsp:txXfrm>
    </dsp:sp>
    <dsp:sp modelId="{B6317658-2568-4BFA-BDB3-1882CFAC9407}">
      <dsp:nvSpPr>
        <dsp:cNvPr id="0" name=""/>
        <dsp:cNvSpPr/>
      </dsp:nvSpPr>
      <dsp:spPr>
        <a:xfrm>
          <a:off x="2566987" y="1736724"/>
          <a:ext cx="2333625" cy="140017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Don’t use full sentences – fragments are okay!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6987" y="1736724"/>
        <a:ext cx="2333625" cy="1400175"/>
      </dsp:txXfrm>
    </dsp:sp>
    <dsp:sp modelId="{79D63E21-EC54-4852-B9C8-8200780BA1C8}">
      <dsp:nvSpPr>
        <dsp:cNvPr id="0" name=""/>
        <dsp:cNvSpPr/>
      </dsp:nvSpPr>
      <dsp:spPr>
        <a:xfrm>
          <a:off x="5133975" y="1736724"/>
          <a:ext cx="2333625" cy="140017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Sections clearly labeled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33975" y="1736724"/>
        <a:ext cx="2333625" cy="1400175"/>
      </dsp:txXfrm>
    </dsp:sp>
    <dsp:sp modelId="{E8F30626-7DED-4024-8FAE-A53F4E3F531A}">
      <dsp:nvSpPr>
        <dsp:cNvPr id="0" name=""/>
        <dsp:cNvSpPr/>
      </dsp:nvSpPr>
      <dsp:spPr>
        <a:xfrm>
          <a:off x="1283493" y="3370262"/>
          <a:ext cx="2333625" cy="140017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Careful use of bold, italics, &amp; underline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3493" y="3370262"/>
        <a:ext cx="2333625" cy="1400175"/>
      </dsp:txXfrm>
    </dsp:sp>
    <dsp:sp modelId="{7B0156E6-79AE-48D3-9FC4-C9625ED47FCA}">
      <dsp:nvSpPr>
        <dsp:cNvPr id="0" name=""/>
        <dsp:cNvSpPr/>
      </dsp:nvSpPr>
      <dsp:spPr>
        <a:xfrm>
          <a:off x="3850481" y="3370262"/>
          <a:ext cx="2333625" cy="140017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.5 – 1” margins &amp; 10-12 font except name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0481" y="3370262"/>
        <a:ext cx="2333625" cy="1400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F4E8E-EE79-4CF6-82D5-98B2F92E9901}">
      <dsp:nvSpPr>
        <dsp:cNvPr id="0" name=""/>
        <dsp:cNvSpPr/>
      </dsp:nvSpPr>
      <dsp:spPr>
        <a:xfrm>
          <a:off x="1509444" y="474125"/>
          <a:ext cx="4999799" cy="4999799"/>
        </a:xfrm>
        <a:prstGeom prst="blockArc">
          <a:avLst>
            <a:gd name="adj1" fmla="val 13800000"/>
            <a:gd name="adj2" fmla="val 16200000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9F1EA-2992-4AF2-9107-B76A9ECF0829}">
      <dsp:nvSpPr>
        <dsp:cNvPr id="0" name=""/>
        <dsp:cNvSpPr/>
      </dsp:nvSpPr>
      <dsp:spPr>
        <a:xfrm>
          <a:off x="1562592" y="494174"/>
          <a:ext cx="4999799" cy="4999799"/>
        </a:xfrm>
        <a:prstGeom prst="blockArc">
          <a:avLst>
            <a:gd name="adj1" fmla="val 11400000"/>
            <a:gd name="adj2" fmla="val 13800000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7FD18-55C3-4E77-A631-F751DB37D079}">
      <dsp:nvSpPr>
        <dsp:cNvPr id="0" name=""/>
        <dsp:cNvSpPr/>
      </dsp:nvSpPr>
      <dsp:spPr>
        <a:xfrm>
          <a:off x="1425219" y="559585"/>
          <a:ext cx="4999799" cy="4999799"/>
        </a:xfrm>
        <a:prstGeom prst="blockArc">
          <a:avLst>
            <a:gd name="adj1" fmla="val 8986298"/>
            <a:gd name="adj2" fmla="val 11438414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D8466-850D-44AF-9078-0408D44C5F6C}">
      <dsp:nvSpPr>
        <dsp:cNvPr id="0" name=""/>
        <dsp:cNvSpPr/>
      </dsp:nvSpPr>
      <dsp:spPr>
        <a:xfrm>
          <a:off x="1535912" y="484637"/>
          <a:ext cx="4999799" cy="4999799"/>
        </a:xfrm>
        <a:prstGeom prst="blockArc">
          <a:avLst>
            <a:gd name="adj1" fmla="val 6560433"/>
            <a:gd name="adj2" fmla="val 8926841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88A5C-8777-4F16-A902-79385458CE90}">
      <dsp:nvSpPr>
        <dsp:cNvPr id="0" name=""/>
        <dsp:cNvSpPr/>
      </dsp:nvSpPr>
      <dsp:spPr>
        <a:xfrm>
          <a:off x="1562592" y="494174"/>
          <a:ext cx="4999799" cy="4999799"/>
        </a:xfrm>
        <a:prstGeom prst="blockArc">
          <a:avLst>
            <a:gd name="adj1" fmla="val 4200000"/>
            <a:gd name="adj2" fmla="val 6600000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88F84-DD9B-41BF-B32E-79CEB08F0817}">
      <dsp:nvSpPr>
        <dsp:cNvPr id="0" name=""/>
        <dsp:cNvSpPr/>
      </dsp:nvSpPr>
      <dsp:spPr>
        <a:xfrm>
          <a:off x="1562592" y="494174"/>
          <a:ext cx="4999799" cy="4999799"/>
        </a:xfrm>
        <a:prstGeom prst="blockArc">
          <a:avLst>
            <a:gd name="adj1" fmla="val 1800000"/>
            <a:gd name="adj2" fmla="val 4200000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4DF57-49A5-41B3-B527-A8B93BD19540}">
      <dsp:nvSpPr>
        <dsp:cNvPr id="0" name=""/>
        <dsp:cNvSpPr/>
      </dsp:nvSpPr>
      <dsp:spPr>
        <a:xfrm>
          <a:off x="1562592" y="494174"/>
          <a:ext cx="4999799" cy="4999799"/>
        </a:xfrm>
        <a:prstGeom prst="blockArc">
          <a:avLst>
            <a:gd name="adj1" fmla="val 21000000"/>
            <a:gd name="adj2" fmla="val 1800000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7EF3E-8F06-4899-8BCA-F167D0A39E2F}">
      <dsp:nvSpPr>
        <dsp:cNvPr id="0" name=""/>
        <dsp:cNvSpPr/>
      </dsp:nvSpPr>
      <dsp:spPr>
        <a:xfrm>
          <a:off x="1562592" y="494174"/>
          <a:ext cx="4999799" cy="4999799"/>
        </a:xfrm>
        <a:prstGeom prst="blockArc">
          <a:avLst>
            <a:gd name="adj1" fmla="val 18600000"/>
            <a:gd name="adj2" fmla="val 21000000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619F6-B1F3-49C2-B501-29F8688DB211}">
      <dsp:nvSpPr>
        <dsp:cNvPr id="0" name=""/>
        <dsp:cNvSpPr/>
      </dsp:nvSpPr>
      <dsp:spPr>
        <a:xfrm>
          <a:off x="1562592" y="494174"/>
          <a:ext cx="4999799" cy="4999799"/>
        </a:xfrm>
        <a:prstGeom prst="blockArc">
          <a:avLst>
            <a:gd name="adj1" fmla="val 16200000"/>
            <a:gd name="adj2" fmla="val 18600000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B4311-8ACC-4906-AABC-46B6E3958426}">
      <dsp:nvSpPr>
        <dsp:cNvPr id="0" name=""/>
        <dsp:cNvSpPr/>
      </dsp:nvSpPr>
      <dsp:spPr>
        <a:xfrm>
          <a:off x="2996057" y="1909688"/>
          <a:ext cx="2132869" cy="216877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Where did you gain the skills necessary for your objective?</a:t>
          </a:r>
          <a:endParaRPr lang="en-US" sz="1400" b="1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8408" y="2227297"/>
        <a:ext cx="1508167" cy="1533553"/>
      </dsp:txXfrm>
    </dsp:sp>
    <dsp:sp modelId="{2BEC3AA8-32E8-4A57-8F35-8872871B1BB2}">
      <dsp:nvSpPr>
        <dsp:cNvPr id="0" name=""/>
        <dsp:cNvSpPr/>
      </dsp:nvSpPr>
      <dsp:spPr>
        <a:xfrm>
          <a:off x="3532067" y="1940"/>
          <a:ext cx="1060849" cy="106084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Class Projects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7425" y="157298"/>
        <a:ext cx="750133" cy="750133"/>
      </dsp:txXfrm>
    </dsp:sp>
    <dsp:sp modelId="{C0E2A048-AD13-4AD0-9D97-F4DBC8ADEBF5}">
      <dsp:nvSpPr>
        <dsp:cNvPr id="0" name=""/>
        <dsp:cNvSpPr/>
      </dsp:nvSpPr>
      <dsp:spPr>
        <a:xfrm>
          <a:off x="5114423" y="577870"/>
          <a:ext cx="1060849" cy="106084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Relevant Coursework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9781" y="733228"/>
        <a:ext cx="750133" cy="750133"/>
      </dsp:txXfrm>
    </dsp:sp>
    <dsp:sp modelId="{19BF0847-568B-4321-9C09-EB4F6833B7EE}">
      <dsp:nvSpPr>
        <dsp:cNvPr id="0" name=""/>
        <dsp:cNvSpPr/>
      </dsp:nvSpPr>
      <dsp:spPr>
        <a:xfrm>
          <a:off x="5956377" y="2036178"/>
          <a:ext cx="1060849" cy="106084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Research Experience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1735" y="2191536"/>
        <a:ext cx="750133" cy="750133"/>
      </dsp:txXfrm>
    </dsp:sp>
    <dsp:sp modelId="{1FCEF4E9-BEC9-4B51-AD1C-A0E3D6CDE588}">
      <dsp:nvSpPr>
        <dsp:cNvPr id="0" name=""/>
        <dsp:cNvSpPr/>
      </dsp:nvSpPr>
      <dsp:spPr>
        <a:xfrm>
          <a:off x="5663969" y="3694504"/>
          <a:ext cx="1060849" cy="106084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Leadership Experience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19327" y="3849862"/>
        <a:ext cx="750133" cy="750133"/>
      </dsp:txXfrm>
    </dsp:sp>
    <dsp:sp modelId="{2A0A4AA2-A968-41A4-9AB9-6138E2455890}">
      <dsp:nvSpPr>
        <dsp:cNvPr id="0" name=""/>
        <dsp:cNvSpPr/>
      </dsp:nvSpPr>
      <dsp:spPr>
        <a:xfrm>
          <a:off x="4374021" y="4776899"/>
          <a:ext cx="1060849" cy="106084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Campus Involvement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9379" y="4932257"/>
        <a:ext cx="750133" cy="750133"/>
      </dsp:txXfrm>
    </dsp:sp>
    <dsp:sp modelId="{9E50AA2B-B063-49CC-8752-6510B1DAA246}">
      <dsp:nvSpPr>
        <dsp:cNvPr id="0" name=""/>
        <dsp:cNvSpPr/>
      </dsp:nvSpPr>
      <dsp:spPr>
        <a:xfrm>
          <a:off x="2690112" y="4776899"/>
          <a:ext cx="1060849" cy="106084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Volunteer Experience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5470" y="4932257"/>
        <a:ext cx="750133" cy="750133"/>
      </dsp:txXfrm>
    </dsp:sp>
    <dsp:sp modelId="{CBD2513B-6C23-4F39-96AC-71E3E1A4445C}">
      <dsp:nvSpPr>
        <dsp:cNvPr id="0" name=""/>
        <dsp:cNvSpPr/>
      </dsp:nvSpPr>
      <dsp:spPr>
        <a:xfrm>
          <a:off x="1400159" y="3730054"/>
          <a:ext cx="1060849" cy="106084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Work Experience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5517" y="3885412"/>
        <a:ext cx="750133" cy="750133"/>
      </dsp:txXfrm>
    </dsp:sp>
    <dsp:sp modelId="{CFD6F5C6-4D61-4422-A383-3304E7564007}">
      <dsp:nvSpPr>
        <dsp:cNvPr id="0" name=""/>
        <dsp:cNvSpPr/>
      </dsp:nvSpPr>
      <dsp:spPr>
        <a:xfrm>
          <a:off x="1107756" y="2036178"/>
          <a:ext cx="1060849" cy="106084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Presentations &amp; Publications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3114" y="2191536"/>
        <a:ext cx="750133" cy="750133"/>
      </dsp:txXfrm>
    </dsp:sp>
    <dsp:sp modelId="{0DA071A2-FEF8-4DA2-AB01-88C654406980}">
      <dsp:nvSpPr>
        <dsp:cNvPr id="0" name=""/>
        <dsp:cNvSpPr/>
      </dsp:nvSpPr>
      <dsp:spPr>
        <a:xfrm>
          <a:off x="1949710" y="577870"/>
          <a:ext cx="1060849" cy="106084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Intercollegiate Athletics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5068" y="733228"/>
        <a:ext cx="750133" cy="750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E9F8D-4E53-4BE6-B436-A3A505EB859A}">
      <dsp:nvSpPr>
        <dsp:cNvPr id="0" name=""/>
        <dsp:cNvSpPr/>
      </dsp:nvSpPr>
      <dsp:spPr>
        <a:xfrm>
          <a:off x="4846" y="368084"/>
          <a:ext cx="1346484" cy="134648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Action Verb (Skill Used)</a:t>
          </a:r>
          <a:endParaRPr lang="en-US" sz="13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034" y="565272"/>
        <a:ext cx="952108" cy="952108"/>
      </dsp:txXfrm>
    </dsp:sp>
    <dsp:sp modelId="{396795E9-06A4-42CF-B78C-491A461994A2}">
      <dsp:nvSpPr>
        <dsp:cNvPr id="0" name=""/>
        <dsp:cNvSpPr/>
      </dsp:nvSpPr>
      <dsp:spPr>
        <a:xfrm>
          <a:off x="1460666" y="650846"/>
          <a:ext cx="780961" cy="7809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64182" y="949485"/>
        <a:ext cx="573929" cy="183683"/>
      </dsp:txXfrm>
    </dsp:sp>
    <dsp:sp modelId="{43AC740A-546A-4452-8B63-6BF38DFC2D19}">
      <dsp:nvSpPr>
        <dsp:cNvPr id="0" name=""/>
        <dsp:cNvSpPr/>
      </dsp:nvSpPr>
      <dsp:spPr>
        <a:xfrm>
          <a:off x="2350961" y="368084"/>
          <a:ext cx="1346484" cy="134648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Example (Described)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8149" y="565272"/>
        <a:ext cx="952108" cy="952108"/>
      </dsp:txXfrm>
    </dsp:sp>
    <dsp:sp modelId="{3A51F198-B9B6-4190-8F9C-86388B7DBCE1}">
      <dsp:nvSpPr>
        <dsp:cNvPr id="0" name=""/>
        <dsp:cNvSpPr/>
      </dsp:nvSpPr>
      <dsp:spPr>
        <a:xfrm>
          <a:off x="3806781" y="650846"/>
          <a:ext cx="780961" cy="7809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910297" y="949485"/>
        <a:ext cx="573929" cy="183683"/>
      </dsp:txXfrm>
    </dsp:sp>
    <dsp:sp modelId="{AA02E6C4-7581-4296-9EAB-43AD1DF364D8}">
      <dsp:nvSpPr>
        <dsp:cNvPr id="0" name=""/>
        <dsp:cNvSpPr/>
      </dsp:nvSpPr>
      <dsp:spPr>
        <a:xfrm>
          <a:off x="4697077" y="368084"/>
          <a:ext cx="1346484" cy="134648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esult (Impact)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4265" y="565272"/>
        <a:ext cx="952108" cy="952108"/>
      </dsp:txXfrm>
    </dsp:sp>
    <dsp:sp modelId="{77FE8150-DC3E-4849-823A-8AE0E096B4F6}">
      <dsp:nvSpPr>
        <dsp:cNvPr id="0" name=""/>
        <dsp:cNvSpPr/>
      </dsp:nvSpPr>
      <dsp:spPr>
        <a:xfrm>
          <a:off x="6152896" y="650846"/>
          <a:ext cx="780961" cy="78096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256412" y="811724"/>
        <a:ext cx="573929" cy="459205"/>
      </dsp:txXfrm>
    </dsp:sp>
    <dsp:sp modelId="{309CCA2B-D9ED-44B2-A76F-B043A54E2DF9}">
      <dsp:nvSpPr>
        <dsp:cNvPr id="0" name=""/>
        <dsp:cNvSpPr/>
      </dsp:nvSpPr>
      <dsp:spPr>
        <a:xfrm>
          <a:off x="7043192" y="368084"/>
          <a:ext cx="1346484" cy="134648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Bullet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40380" y="565272"/>
        <a:ext cx="952108" cy="9521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56DE7-D6BC-4A82-BF97-3141F311097B}">
      <dsp:nvSpPr>
        <dsp:cNvPr id="0" name=""/>
        <dsp:cNvSpPr/>
      </dsp:nvSpPr>
      <dsp:spPr>
        <a:xfrm rot="16200000">
          <a:off x="-1107699" y="1118517"/>
          <a:ext cx="4800600" cy="2563564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809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Electronic Submission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Online Apps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Email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USE PDF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Follow Instructions!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May need a cover letter too – </a:t>
          </a:r>
          <a:b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if optional, do it!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0819" y="960119"/>
        <a:ext cx="2563564" cy="2880360"/>
      </dsp:txXfrm>
    </dsp:sp>
    <dsp:sp modelId="{6AC2697D-9EE6-4D4A-88DF-DC69598E201A}">
      <dsp:nvSpPr>
        <dsp:cNvPr id="0" name=""/>
        <dsp:cNvSpPr/>
      </dsp:nvSpPr>
      <dsp:spPr>
        <a:xfrm rot="16200000">
          <a:off x="1638300" y="1118517"/>
          <a:ext cx="4800600" cy="2563564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809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Mailing or </a:t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In-Person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Resume Paper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756818" y="960119"/>
        <a:ext cx="2563564" cy="2880360"/>
      </dsp:txXfrm>
    </dsp:sp>
    <dsp:sp modelId="{9948092F-F86A-40EE-8DA4-3BE24012F3E2}">
      <dsp:nvSpPr>
        <dsp:cNvPr id="0" name=""/>
        <dsp:cNvSpPr/>
      </dsp:nvSpPr>
      <dsp:spPr>
        <a:xfrm rot="16200000">
          <a:off x="4395117" y="1118517"/>
          <a:ext cx="4800600" cy="2563564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809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BEWARE!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ATS – Resume Scanning Software</a:t>
          </a:r>
          <a:b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Keywords!</a:t>
          </a:r>
          <a:b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Be honest and organized</a:t>
          </a:r>
          <a:b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Templates with tables may not scan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513635" y="960119"/>
        <a:ext cx="2563564" cy="2880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412D23-91FC-4FDB-B0B0-06240670013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8824A5-A2C2-4EA4-B1F1-B433E586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3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17878B-3F26-4200-9B04-49517E4D16D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C3B4A9-E4AB-448C-B29B-0020179F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7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Possibilities of a experience</a:t>
            </a:r>
          </a:p>
          <a:p>
            <a:r>
              <a:rPr lang="en-US" dirty="0" smtClean="0"/>
              <a:t>What ways</a:t>
            </a:r>
          </a:p>
          <a:p>
            <a:r>
              <a:rPr lang="en-US" dirty="0" smtClean="0"/>
              <a:t>Paid vs unpaid</a:t>
            </a:r>
          </a:p>
          <a:p>
            <a:r>
              <a:rPr lang="en-US" dirty="0" smtClean="0"/>
              <a:t>Lab project</a:t>
            </a:r>
          </a:p>
          <a:p>
            <a:r>
              <a:rPr lang="en-US" dirty="0" smtClean="0"/>
              <a:t>Coursework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Need good bullet points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4B9F-8E18-422C-B1B6-58691B0BB1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5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6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6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4B9F-8E18-422C-B1B6-58691B0BB1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2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4B9F-8E18-422C-B1B6-58691B0BB1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4B9F-8E18-422C-B1B6-58691B0BB1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2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4B9F-8E18-422C-B1B6-58691B0BB1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2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7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7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27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be focusing on internship and jobs not research</a:t>
            </a:r>
            <a:r>
              <a:rPr lang="en-US" baseline="0" dirty="0" smtClean="0"/>
              <a:t> focus ( resume)</a:t>
            </a:r>
          </a:p>
          <a:p>
            <a:r>
              <a:rPr lang="en-US" dirty="0" smtClean="0"/>
              <a:t>Still</a:t>
            </a:r>
            <a:r>
              <a:rPr lang="en-US" baseline="0" dirty="0" smtClean="0"/>
              <a:t> communicate skills in 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4B9F-8E18-422C-B1B6-58691B0BB1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2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organized in a logical format with categories</a:t>
            </a:r>
          </a:p>
          <a:p>
            <a:r>
              <a:rPr lang="en-US" dirty="0" smtClean="0"/>
              <a:t>Correct grammar and spelling</a:t>
            </a:r>
          </a:p>
          <a:p>
            <a:r>
              <a:rPr lang="en-US" b="1" u="sng" dirty="0" smtClean="0"/>
              <a:t>DO NOT USE AN ONLINE TEMPLATE!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4B9F-8E18-422C-B1B6-58691B0BB1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72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B4A9-E4AB-448C-B29B-0020179FB0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25491" y="83042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82169" y="280675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874192-BD24-46F2-B538-E03E8C62380C}" type="datetimeFigureOut">
              <a:rPr lang="en-US" smtClean="0">
                <a:solidFill>
                  <a:srgbClr val="000000"/>
                </a:solidFill>
              </a:rPr>
              <a:pPr/>
              <a:t>12/23/2019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59408" y="4892221"/>
            <a:ext cx="609600" cy="517524"/>
          </a:xfrm>
        </p:spPr>
        <p:txBody>
          <a:bodyPr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42" y="4724400"/>
            <a:ext cx="3474720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3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4192-BD24-46F2-B538-E03E8C62380C}" type="datetimeFigureOut">
              <a:rPr lang="en-US" smtClean="0">
                <a:solidFill>
                  <a:srgbClr val="000000"/>
                </a:solidFill>
              </a:rPr>
              <a:pPr/>
              <a:t>12/23/2019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1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4192-BD24-46F2-B538-E03E8C62380C}" type="datetimeFigureOut">
              <a:rPr lang="en-US" smtClean="0">
                <a:solidFill>
                  <a:srgbClr val="000000"/>
                </a:solidFill>
              </a:rPr>
              <a:pPr/>
              <a:t>12/23/2019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61760" cy="11430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27" y="6092901"/>
            <a:ext cx="1048517" cy="5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874192-BD24-46F2-B538-E03E8C62380C}" type="datetimeFigureOut">
              <a:rPr lang="en-US" smtClean="0">
                <a:solidFill>
                  <a:srgbClr val="339933"/>
                </a:solidFill>
              </a:rPr>
              <a:pPr/>
              <a:t>12/23/2019</a:t>
            </a:fld>
            <a:endParaRPr lang="en-US">
              <a:solidFill>
                <a:srgbClr val="3399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339933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30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4192-BD24-46F2-B538-E03E8C62380C}" type="datetimeFigureOut">
              <a:rPr lang="en-US" smtClean="0">
                <a:solidFill>
                  <a:srgbClr val="000000"/>
                </a:solidFill>
              </a:rPr>
              <a:pPr/>
              <a:t>12/23/2019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347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4192-BD24-46F2-B538-E03E8C62380C}" type="datetimeFigureOut">
              <a:rPr lang="en-US" smtClean="0">
                <a:solidFill>
                  <a:srgbClr val="000000"/>
                </a:solidFill>
              </a:rPr>
              <a:pPr/>
              <a:t>12/23/2019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42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874192-BD24-46F2-B538-E03E8C62380C}" type="datetimeFigureOut">
              <a:rPr lang="en-US" smtClean="0">
                <a:solidFill>
                  <a:srgbClr val="000000"/>
                </a:solidFill>
              </a:rPr>
              <a:pPr/>
              <a:t>12/23/2019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71" y="6028941"/>
            <a:ext cx="1048517" cy="5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4192-BD24-46F2-B538-E03E8C62380C}" type="datetimeFigureOut">
              <a:rPr lang="en-US" smtClean="0">
                <a:solidFill>
                  <a:srgbClr val="000000"/>
                </a:solidFill>
              </a:rPr>
              <a:pPr/>
              <a:t>12/23/2019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9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874192-BD24-46F2-B538-E03E8C62380C}" type="datetimeFigureOut">
              <a:rPr lang="en-US" smtClean="0">
                <a:solidFill>
                  <a:srgbClr val="000000"/>
                </a:solidFill>
              </a:rPr>
              <a:pPr/>
              <a:t>12/23/2019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874192-BD24-46F2-B538-E03E8C62380C}" type="datetimeFigureOut">
              <a:rPr lang="en-US" smtClean="0">
                <a:solidFill>
                  <a:srgbClr val="000000"/>
                </a:solidFill>
              </a:rPr>
              <a:pPr/>
              <a:t>12/23/2019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8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874192-BD24-46F2-B538-E03E8C62380C}" type="datetimeFigureOut">
              <a:rPr lang="en-US" smtClean="0">
                <a:solidFill>
                  <a:srgbClr val="000000"/>
                </a:solidFill>
              </a:rPr>
              <a:pPr/>
              <a:t>12/23/2019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EAC513-9C7A-444B-BC4C-AC554A116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4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ervices@mga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careerservices@mga.edu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44958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ea typeface="Adobe Gothic Std B" panose="020B0800000000000000" pitchFamily="34" charset="-128"/>
              </a:rPr>
              <a:t>Experience Sections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7566987"/>
              </p:ext>
            </p:extLst>
          </p:nvPr>
        </p:nvGraphicFramePr>
        <p:xfrm>
          <a:off x="-736632" y="685800"/>
          <a:ext cx="8124984" cy="583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791200" y="838200"/>
            <a:ext cx="30480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09360" y="338328"/>
            <a:ext cx="2529840" cy="636727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Tips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Choose categories that relate to your experience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Keep formatting consistent, even in  new category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Within categories, most recent experience FIRST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Your Experience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bulleted action phrases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skills and accomplishments rather than job duties you don’t want to do again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our list of action verbs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job –related experiences, include…</a:t>
            </a:r>
          </a:p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Information to Include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title/role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Employer/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Location (City &amp; State)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Dates involved/employed (Month and Year only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19416" y="5686988"/>
            <a:ext cx="719091" cy="790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36" y="-157842"/>
            <a:ext cx="646176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ea typeface="Adobe Gothic Std B" panose="020B0800000000000000" pitchFamily="34" charset="-128"/>
              </a:rPr>
              <a:t>Describing Your Experiences </a:t>
            </a:r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– </a:t>
            </a:r>
            <a:b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</a:br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Making </a:t>
            </a:r>
            <a:r>
              <a:rPr lang="en-US" sz="2800" b="1" dirty="0">
                <a:solidFill>
                  <a:srgbClr val="7030A0"/>
                </a:solidFill>
                <a:ea typeface="Adobe Gothic Std B" panose="020B0800000000000000" pitchFamily="34" charset="-128"/>
              </a:rPr>
              <a:t>Great Bullets!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0307" y="1080407"/>
            <a:ext cx="84582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Zaxby’s</a:t>
            </a:r>
            <a:r>
              <a:rPr lang="en-US" sz="2200" dirty="0" smtClean="0"/>
              <a:t>, Milledgeville, </a:t>
            </a:r>
            <a:r>
              <a:rPr lang="en-US" sz="2200" dirty="0"/>
              <a:t>GA </a:t>
            </a:r>
            <a:r>
              <a:rPr lang="en-US" sz="2200" dirty="0" smtClean="0"/>
              <a:t>             September 2013 – May 2015</a:t>
            </a:r>
          </a:p>
          <a:p>
            <a:pPr marL="0" indent="0">
              <a:buNone/>
            </a:pPr>
            <a:r>
              <a:rPr lang="en-US" sz="2200" i="1" dirty="0" smtClean="0"/>
              <a:t>Cashier</a:t>
            </a:r>
          </a:p>
          <a:p>
            <a:r>
              <a:rPr lang="en-US" sz="2000" dirty="0" smtClean="0"/>
              <a:t>Worked with customers.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Clr>
                <a:srgbClr val="0000FF"/>
              </a:buClr>
              <a:buNone/>
            </a:pPr>
            <a:r>
              <a:rPr lang="en-US" sz="2200" b="1" dirty="0" err="1" smtClean="0">
                <a:solidFill>
                  <a:prstClr val="black"/>
                </a:solidFill>
              </a:rPr>
              <a:t>Zaxby’s</a:t>
            </a:r>
            <a:r>
              <a:rPr lang="en-US" sz="2200" dirty="0">
                <a:solidFill>
                  <a:prstClr val="black"/>
                </a:solidFill>
              </a:rPr>
              <a:t>, Milledgeville, GA              </a:t>
            </a:r>
            <a:r>
              <a:rPr lang="en-US" sz="2200" dirty="0" smtClean="0"/>
              <a:t>September </a:t>
            </a:r>
            <a:r>
              <a:rPr lang="en-US" sz="2200" dirty="0"/>
              <a:t>2013 – May 2015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en-US" sz="2200" i="1" dirty="0" smtClean="0">
                <a:solidFill>
                  <a:prstClr val="black"/>
                </a:solidFill>
              </a:rPr>
              <a:t>Cashier</a:t>
            </a:r>
            <a:endParaRPr lang="en-US" sz="2200" i="1" dirty="0">
              <a:solidFill>
                <a:prstClr val="black"/>
              </a:solidFill>
            </a:endParaRPr>
          </a:p>
          <a:p>
            <a:pPr lvl="0">
              <a:buClr>
                <a:srgbClr val="296050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Communicated with customers (100+ per shift) in a fast-paced restaurant ensuring order accuracy, fast service, and positive experience.  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7103635"/>
              </p:ext>
            </p:extLst>
          </p:nvPr>
        </p:nvGraphicFramePr>
        <p:xfrm>
          <a:off x="220436" y="4296793"/>
          <a:ext cx="8394524" cy="208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069677" y="6205889"/>
            <a:ext cx="6696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or more bullet points per experience</a:t>
            </a:r>
            <a:endParaRPr lang="en-US" sz="4000" b="1" i="1" cap="none" spc="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" y="-571500"/>
            <a:ext cx="646176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ea typeface="Adobe Gothic Std B" panose="020B0800000000000000" pitchFamily="34" charset="-128"/>
              </a:rPr>
              <a:t>Skills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876" y="666760"/>
            <a:ext cx="7467600" cy="487375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Best for listing hard, specific skills such as…</a:t>
            </a:r>
          </a:p>
          <a:p>
            <a:pPr lvl="2"/>
            <a:r>
              <a:rPr lang="en-US" sz="1700" dirty="0" smtClean="0"/>
              <a:t>Foreign language proficiency </a:t>
            </a:r>
          </a:p>
          <a:p>
            <a:pPr lvl="2"/>
            <a:r>
              <a:rPr lang="en-US" sz="1700" dirty="0" smtClean="0"/>
              <a:t>Programming languages</a:t>
            </a:r>
          </a:p>
          <a:p>
            <a:pPr lvl="2"/>
            <a:r>
              <a:rPr lang="en-US" sz="1700" dirty="0" smtClean="0"/>
              <a:t>Software skills</a:t>
            </a:r>
          </a:p>
          <a:p>
            <a:pPr lvl="2"/>
            <a:r>
              <a:rPr lang="en-US" sz="1700" dirty="0" smtClean="0"/>
              <a:t>Technical skills </a:t>
            </a:r>
          </a:p>
          <a:p>
            <a:pPr lvl="2"/>
            <a:r>
              <a:rPr lang="en-US" sz="1700" dirty="0" smtClean="0"/>
              <a:t>Laboratory skills</a:t>
            </a:r>
          </a:p>
          <a:p>
            <a:pPr lvl="2"/>
            <a:r>
              <a:rPr lang="en-US" sz="1700" dirty="0" smtClean="0"/>
              <a:t>Medical skills</a:t>
            </a:r>
          </a:p>
          <a:p>
            <a:r>
              <a:rPr lang="en-US" sz="2200" b="1" u="sng" dirty="0" smtClean="0"/>
              <a:t>Do not </a:t>
            </a:r>
            <a:r>
              <a:rPr lang="en-US" sz="2200" dirty="0" smtClean="0"/>
              <a:t>list interpersonal skills such as leadership, communication, or hard working</a:t>
            </a:r>
          </a:p>
          <a:p>
            <a:pPr lvl="1"/>
            <a:r>
              <a:rPr lang="en-US" sz="1900" dirty="0" smtClean="0"/>
              <a:t>Use your bulleted action phrases to show your interpersonal skills </a:t>
            </a:r>
          </a:p>
          <a:p>
            <a:pPr lvl="1"/>
            <a:r>
              <a:rPr lang="en-US" sz="1900" dirty="0" smtClean="0"/>
              <a:t>More convincing within the context of a real work experience</a:t>
            </a:r>
          </a:p>
          <a:p>
            <a:r>
              <a:rPr lang="en-US" sz="2200" b="1" cap="small" dirty="0" smtClean="0">
                <a:ea typeface="Adobe Gothic Std B" panose="020B0800000000000000" pitchFamily="34" charset="-128"/>
              </a:rPr>
              <a:t>Example</a:t>
            </a:r>
            <a:endParaRPr lang="en-US" sz="2200" b="1" cap="small" dirty="0">
              <a:ea typeface="Adobe Gothic Std B" panose="020B0800000000000000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5" y="5358384"/>
            <a:ext cx="6819368" cy="10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" y="-324612"/>
            <a:ext cx="646176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More about experience categories</a:t>
            </a:r>
            <a:endParaRPr lang="en-US" sz="28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9882" y="818388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Organizing Your Experience Categories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“Education,” organize your categories based on what is most related to your objective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Categories May Include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Military Experience (if not included in Work or Related Experience)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Affiliations or Memberships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Honors &amp; Awards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Intercollegiate Athletics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 Abroad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Related Projects or Coursework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176980"/>
            <a:ext cx="6461760" cy="57206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ea typeface="Adobe Gothic Std B" panose="020B0800000000000000" pitchFamily="34" charset="-128"/>
              </a:rPr>
              <a:t>Using your </a:t>
            </a:r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Resume</a:t>
            </a:r>
            <a:endParaRPr lang="en-US" sz="28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0528746"/>
              </p:ext>
            </p:extLst>
          </p:nvPr>
        </p:nvGraphicFramePr>
        <p:xfrm>
          <a:off x="533400" y="10287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3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176980"/>
            <a:ext cx="6461760" cy="5720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Reasons to send a cover letter</a:t>
            </a:r>
            <a:endParaRPr lang="en-US" sz="28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7535698"/>
              </p:ext>
            </p:extLst>
          </p:nvPr>
        </p:nvGraphicFramePr>
        <p:xfrm>
          <a:off x="533400" y="10287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61772" y="871426"/>
            <a:ext cx="1947672" cy="1320700"/>
            <a:chOff x="1731264" y="2745"/>
            <a:chExt cx="1947672" cy="1320700"/>
          </a:xfrm>
          <a:solidFill>
            <a:srgbClr val="7030A0"/>
          </a:solidFill>
        </p:grpSpPr>
        <p:sp>
          <p:nvSpPr>
            <p:cNvPr id="16" name="Rounded Rectangle 15"/>
            <p:cNvSpPr/>
            <p:nvPr/>
          </p:nvSpPr>
          <p:spPr>
            <a:xfrm>
              <a:off x="1731264" y="2745"/>
              <a:ext cx="1947672" cy="13207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1900427" y="208241"/>
              <a:ext cx="1586021" cy="928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Tells the employer why they are receiving your resume</a:t>
              </a:r>
              <a:endParaRPr lang="en-U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0109" y="2258945"/>
            <a:ext cx="1947672" cy="1320700"/>
            <a:chOff x="1731264" y="1389481"/>
            <a:chExt cx="1947672" cy="1320700"/>
          </a:xfrm>
          <a:solidFill>
            <a:srgbClr val="7030A0"/>
          </a:solidFill>
        </p:grpSpPr>
        <p:sp>
          <p:nvSpPr>
            <p:cNvPr id="14" name="Rounded Rectangle 13"/>
            <p:cNvSpPr/>
            <p:nvPr/>
          </p:nvSpPr>
          <p:spPr>
            <a:xfrm>
              <a:off x="1731264" y="1389481"/>
              <a:ext cx="1947672" cy="13207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 txBox="1"/>
            <p:nvPr/>
          </p:nvSpPr>
          <p:spPr>
            <a:xfrm>
              <a:off x="1843046" y="1544017"/>
              <a:ext cx="1714037" cy="10585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Explains how your skills &amp; experience are PERFECT for this specific job!</a:t>
              </a:r>
              <a:endParaRPr lang="en-U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0109" y="3611880"/>
            <a:ext cx="1947672" cy="1320700"/>
            <a:chOff x="1795735" y="2642438"/>
            <a:chExt cx="1947672" cy="1320700"/>
          </a:xfrm>
          <a:solidFill>
            <a:srgbClr val="7030A0"/>
          </a:solidFill>
        </p:grpSpPr>
        <p:sp>
          <p:nvSpPr>
            <p:cNvPr id="12" name="Rounded Rectangle 11"/>
            <p:cNvSpPr/>
            <p:nvPr/>
          </p:nvSpPr>
          <p:spPr>
            <a:xfrm>
              <a:off x="1795735" y="2642438"/>
              <a:ext cx="1947672" cy="13207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 txBox="1"/>
            <p:nvPr/>
          </p:nvSpPr>
          <p:spPr>
            <a:xfrm>
              <a:off x="2028443" y="2849948"/>
              <a:ext cx="1472184" cy="927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Shows your writing skills – an important skill for all jobs</a:t>
              </a:r>
              <a:endParaRPr lang="en-U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1772" y="4985914"/>
            <a:ext cx="1947672" cy="1320700"/>
            <a:chOff x="1731264" y="4162953"/>
            <a:chExt cx="1947672" cy="1320700"/>
          </a:xfrm>
          <a:solidFill>
            <a:srgbClr val="7030A0"/>
          </a:solidFill>
        </p:grpSpPr>
        <p:sp>
          <p:nvSpPr>
            <p:cNvPr id="10" name="Rounded Rectangle 9"/>
            <p:cNvSpPr/>
            <p:nvPr/>
          </p:nvSpPr>
          <p:spPr>
            <a:xfrm>
              <a:off x="1731264" y="4162953"/>
              <a:ext cx="1947672" cy="13207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0"/>
            <p:cNvSpPr txBox="1"/>
            <p:nvPr/>
          </p:nvSpPr>
          <p:spPr>
            <a:xfrm>
              <a:off x="1877100" y="4305226"/>
              <a:ext cx="1725701" cy="10737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Invites the employer to look at my resume, so they will call me for an interview. </a:t>
              </a:r>
              <a:endParaRPr lang="en-U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14878" y="935897"/>
            <a:ext cx="4590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repeat your resume word-for-word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Avoid generic statements that do not speak to your specific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job description to focus on 2 – 3 specific qualifications they are seeking that you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job description to refer to any duties, tasks, projects that relate to your past experience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176980"/>
            <a:ext cx="6461760" cy="5720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Reasons to send a cover letter</a:t>
            </a:r>
            <a:endParaRPr lang="en-US" sz="28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7535698"/>
              </p:ext>
            </p:extLst>
          </p:nvPr>
        </p:nvGraphicFramePr>
        <p:xfrm>
          <a:off x="533400" y="10287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644002" y="1320292"/>
            <a:ext cx="2273349" cy="5003800"/>
            <a:chOff x="874" y="0"/>
            <a:chExt cx="2273349" cy="5003800"/>
          </a:xfrm>
        </p:grpSpPr>
        <p:sp>
          <p:nvSpPr>
            <p:cNvPr id="115" name="Rounded Rectangle 114"/>
            <p:cNvSpPr/>
            <p:nvPr/>
          </p:nvSpPr>
          <p:spPr>
            <a:xfrm>
              <a:off x="874" y="0"/>
              <a:ext cx="2273349" cy="50038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6" name="Rounded Rectangle 4"/>
            <p:cNvSpPr txBox="1"/>
            <p:nvPr/>
          </p:nvSpPr>
          <p:spPr>
            <a:xfrm>
              <a:off x="874" y="0"/>
              <a:ext cx="2273349" cy="1501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smtClean="0"/>
                <a:t>When to Use</a:t>
              </a:r>
              <a:endParaRPr lang="en-US" sz="3300" kern="12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98763" y="2821859"/>
            <a:ext cx="1818679" cy="983046"/>
            <a:chOff x="255635" y="1501567"/>
            <a:chExt cx="1818679" cy="983046"/>
          </a:xfrm>
        </p:grpSpPr>
        <p:sp>
          <p:nvSpPr>
            <p:cNvPr id="113" name="Rounded Rectangle 112"/>
            <p:cNvSpPr/>
            <p:nvPr/>
          </p:nvSpPr>
          <p:spPr>
            <a:xfrm>
              <a:off x="255635" y="1501567"/>
              <a:ext cx="1818679" cy="983046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Rounded Rectangle 6"/>
            <p:cNvSpPr txBox="1"/>
            <p:nvPr/>
          </p:nvSpPr>
          <p:spPr>
            <a:xfrm>
              <a:off x="284427" y="1530359"/>
              <a:ext cx="1761095" cy="925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Emailing or mailing your resume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71337" y="3956143"/>
            <a:ext cx="1818679" cy="983046"/>
            <a:chOff x="228209" y="2635851"/>
            <a:chExt cx="1818679" cy="983046"/>
          </a:xfrm>
        </p:grpSpPr>
        <p:sp>
          <p:nvSpPr>
            <p:cNvPr id="111" name="Rounded Rectangle 110"/>
            <p:cNvSpPr/>
            <p:nvPr/>
          </p:nvSpPr>
          <p:spPr>
            <a:xfrm>
              <a:off x="228209" y="2635851"/>
              <a:ext cx="1818679" cy="983046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Rounded Rectangle 8"/>
            <p:cNvSpPr txBox="1"/>
            <p:nvPr/>
          </p:nvSpPr>
          <p:spPr>
            <a:xfrm>
              <a:off x="257001" y="2664643"/>
              <a:ext cx="1761095" cy="925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Applying online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71337" y="5090428"/>
            <a:ext cx="1818679" cy="983046"/>
            <a:chOff x="228209" y="3770136"/>
            <a:chExt cx="1818679" cy="983046"/>
          </a:xfrm>
        </p:grpSpPr>
        <p:sp>
          <p:nvSpPr>
            <p:cNvPr id="109" name="Rounded Rectangle 108"/>
            <p:cNvSpPr/>
            <p:nvPr/>
          </p:nvSpPr>
          <p:spPr>
            <a:xfrm>
              <a:off x="228209" y="3770136"/>
              <a:ext cx="1818679" cy="983046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Rounded Rectangle 10"/>
            <p:cNvSpPr txBox="1"/>
            <p:nvPr/>
          </p:nvSpPr>
          <p:spPr>
            <a:xfrm>
              <a:off x="257001" y="3798928"/>
              <a:ext cx="1761095" cy="925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Passing your resume on to a network contact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087853" y="1320292"/>
            <a:ext cx="2273349" cy="5003800"/>
            <a:chOff x="2444725" y="0"/>
            <a:chExt cx="2273349" cy="5003800"/>
          </a:xfrm>
        </p:grpSpPr>
        <p:sp>
          <p:nvSpPr>
            <p:cNvPr id="107" name="Rounded Rectangle 106"/>
            <p:cNvSpPr/>
            <p:nvPr/>
          </p:nvSpPr>
          <p:spPr>
            <a:xfrm>
              <a:off x="2444725" y="0"/>
              <a:ext cx="2273349" cy="50038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8" name="Rounded Rectangle 12"/>
            <p:cNvSpPr txBox="1"/>
            <p:nvPr/>
          </p:nvSpPr>
          <p:spPr>
            <a:xfrm>
              <a:off x="2444725" y="0"/>
              <a:ext cx="2273349" cy="1501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smtClean="0"/>
                <a:t>When Not to Use</a:t>
              </a:r>
              <a:endParaRPr lang="en-US" sz="3300" kern="12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15188" y="2822897"/>
            <a:ext cx="1818679" cy="1508714"/>
            <a:chOff x="2672060" y="1502605"/>
            <a:chExt cx="1818679" cy="1508714"/>
          </a:xfrm>
        </p:grpSpPr>
        <p:sp>
          <p:nvSpPr>
            <p:cNvPr id="105" name="Rounded Rectangle 104"/>
            <p:cNvSpPr/>
            <p:nvPr/>
          </p:nvSpPr>
          <p:spPr>
            <a:xfrm>
              <a:off x="2672060" y="1502605"/>
              <a:ext cx="1818679" cy="1508714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Rounded Rectangle 14"/>
            <p:cNvSpPr txBox="1"/>
            <p:nvPr/>
          </p:nvSpPr>
          <p:spPr>
            <a:xfrm>
              <a:off x="2716249" y="1546794"/>
              <a:ext cx="1730301" cy="1420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Career Fairs or Networking Events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315188" y="4563721"/>
            <a:ext cx="1818679" cy="1508714"/>
            <a:chOff x="2672060" y="3243429"/>
            <a:chExt cx="1818679" cy="1508714"/>
          </a:xfrm>
        </p:grpSpPr>
        <p:sp>
          <p:nvSpPr>
            <p:cNvPr id="103" name="Rounded Rectangle 102"/>
            <p:cNvSpPr/>
            <p:nvPr/>
          </p:nvSpPr>
          <p:spPr>
            <a:xfrm>
              <a:off x="2672060" y="3243429"/>
              <a:ext cx="1818679" cy="1508714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Rounded Rectangle 16"/>
            <p:cNvSpPr txBox="1"/>
            <p:nvPr/>
          </p:nvSpPr>
          <p:spPr>
            <a:xfrm>
              <a:off x="2716249" y="3287618"/>
              <a:ext cx="1730301" cy="1420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Interviews </a:t>
              </a:r>
              <a:b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(unless instructed)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531704" y="1320292"/>
            <a:ext cx="2273349" cy="5003800"/>
            <a:chOff x="4888576" y="0"/>
            <a:chExt cx="2273349" cy="5003800"/>
          </a:xfrm>
        </p:grpSpPr>
        <p:sp>
          <p:nvSpPr>
            <p:cNvPr id="101" name="Rounded Rectangle 100"/>
            <p:cNvSpPr/>
            <p:nvPr/>
          </p:nvSpPr>
          <p:spPr>
            <a:xfrm>
              <a:off x="4888576" y="0"/>
              <a:ext cx="2273349" cy="50038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Rounded Rectangle 18"/>
            <p:cNvSpPr txBox="1"/>
            <p:nvPr/>
          </p:nvSpPr>
          <p:spPr>
            <a:xfrm>
              <a:off x="4888576" y="0"/>
              <a:ext cx="2273349" cy="1501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smtClean="0"/>
                <a:t>What It Should Do</a:t>
              </a:r>
              <a:endParaRPr lang="en-US" sz="3300" kern="12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759038" y="2821554"/>
            <a:ext cx="1818679" cy="728947"/>
            <a:chOff x="5115910" y="1501262"/>
            <a:chExt cx="1818679" cy="728947"/>
          </a:xfrm>
        </p:grpSpPr>
        <p:sp>
          <p:nvSpPr>
            <p:cNvPr id="99" name="Rounded Rectangle 98"/>
            <p:cNvSpPr/>
            <p:nvPr/>
          </p:nvSpPr>
          <p:spPr>
            <a:xfrm>
              <a:off x="5115910" y="1501262"/>
              <a:ext cx="1818679" cy="72894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ounded Rectangle 20"/>
            <p:cNvSpPr txBox="1"/>
            <p:nvPr/>
          </p:nvSpPr>
          <p:spPr>
            <a:xfrm>
              <a:off x="5137260" y="1522612"/>
              <a:ext cx="1775979" cy="686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Showcase writing skills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59038" y="3662647"/>
            <a:ext cx="1818679" cy="728947"/>
            <a:chOff x="5115910" y="2342355"/>
            <a:chExt cx="1818679" cy="728947"/>
          </a:xfrm>
        </p:grpSpPr>
        <p:sp>
          <p:nvSpPr>
            <p:cNvPr id="97" name="Rounded Rectangle 96"/>
            <p:cNvSpPr/>
            <p:nvPr/>
          </p:nvSpPr>
          <p:spPr>
            <a:xfrm>
              <a:off x="5115910" y="2342355"/>
              <a:ext cx="1818679" cy="72894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ounded Rectangle 22"/>
            <p:cNvSpPr txBox="1"/>
            <p:nvPr/>
          </p:nvSpPr>
          <p:spPr>
            <a:xfrm>
              <a:off x="5137260" y="2363705"/>
              <a:ext cx="1775979" cy="686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Emphasize interest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759038" y="4503739"/>
            <a:ext cx="1818679" cy="728947"/>
            <a:chOff x="5115910" y="3183447"/>
            <a:chExt cx="1818679" cy="728947"/>
          </a:xfrm>
        </p:grpSpPr>
        <p:sp>
          <p:nvSpPr>
            <p:cNvPr id="95" name="Rounded Rectangle 94"/>
            <p:cNvSpPr/>
            <p:nvPr/>
          </p:nvSpPr>
          <p:spPr>
            <a:xfrm>
              <a:off x="5115910" y="3183447"/>
              <a:ext cx="1818679" cy="72894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Rounded Rectangle 24"/>
            <p:cNvSpPr txBox="1"/>
            <p:nvPr/>
          </p:nvSpPr>
          <p:spPr>
            <a:xfrm>
              <a:off x="5137260" y="3204797"/>
              <a:ext cx="1775979" cy="686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Tell a story/example that summaries 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759038" y="5344832"/>
            <a:ext cx="1818679" cy="728947"/>
            <a:chOff x="5115910" y="4024540"/>
            <a:chExt cx="1818679" cy="728947"/>
          </a:xfrm>
        </p:grpSpPr>
        <p:sp>
          <p:nvSpPr>
            <p:cNvPr id="93" name="Rounded Rectangle 92"/>
            <p:cNvSpPr/>
            <p:nvPr/>
          </p:nvSpPr>
          <p:spPr>
            <a:xfrm>
              <a:off x="5115910" y="4024540"/>
              <a:ext cx="1818679" cy="72894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Rounded Rectangle 26"/>
            <p:cNvSpPr txBox="1"/>
            <p:nvPr/>
          </p:nvSpPr>
          <p:spPr>
            <a:xfrm>
              <a:off x="5137260" y="4045890"/>
              <a:ext cx="1775979" cy="686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Invite the reader to review your resume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6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176980"/>
            <a:ext cx="6461760" cy="5720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Structure of  a cover letter</a:t>
            </a:r>
            <a:endParaRPr lang="en-US" sz="28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7535698"/>
              </p:ext>
            </p:extLst>
          </p:nvPr>
        </p:nvGraphicFramePr>
        <p:xfrm>
          <a:off x="533400" y="10287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3979451"/>
              </p:ext>
            </p:extLst>
          </p:nvPr>
        </p:nvGraphicFramePr>
        <p:xfrm>
          <a:off x="358877" y="11592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197346"/>
            <a:ext cx="23134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Letter Format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heading from resume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Address to a specific person or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Dear Ms. 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Dear Hiring Manager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use “Hello,” “Hi,” or “To Whom it May Concern.”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Best closing signature: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Sincerely or Best Regards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39" y="-51619"/>
            <a:ext cx="646176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7030A0"/>
                </a:solidFill>
                <a:ea typeface="Adobe Gothic Std B" panose="020B0800000000000000" pitchFamily="34" charset="-128"/>
              </a:rPr>
              <a:t>Next Steps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55639" y="1091381"/>
            <a:ext cx="4925961" cy="50832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Update </a:t>
            </a:r>
            <a:r>
              <a:rPr lang="en-US" b="1" dirty="0"/>
              <a:t>your </a:t>
            </a:r>
            <a:r>
              <a:rPr lang="en-US" b="1" dirty="0" smtClean="0"/>
              <a:t>resume.  </a:t>
            </a:r>
            <a:br>
              <a:rPr lang="en-US" b="1" dirty="0" smtClean="0"/>
            </a:br>
            <a:endParaRPr lang="en-US" sz="1400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Email us a copy to get feedback - </a:t>
            </a:r>
            <a:r>
              <a:rPr lang="en-US" b="1" dirty="0" smtClean="0">
                <a:solidFill>
                  <a:srgbClr val="7030A0"/>
                </a:solidFill>
                <a:hlinkClick r:id="rId3"/>
              </a:rPr>
              <a:t>careerservices@mga.edu</a:t>
            </a:r>
            <a:endParaRPr lang="en-US" b="1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Upload </a:t>
            </a:r>
            <a:r>
              <a:rPr lang="en-US" b="1" dirty="0"/>
              <a:t>your final copy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Handshake – MGA’s Career Platform</a:t>
            </a:r>
            <a:br>
              <a:rPr lang="en-US" b="1" dirty="0" smtClean="0"/>
            </a:br>
            <a:r>
              <a:rPr lang="en-US" dirty="0" smtClean="0"/>
              <a:t>mga.joinhandshake.com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Create a LinkedIn account</a:t>
            </a:r>
            <a:br>
              <a:rPr lang="en-US" b="1" dirty="0" smtClean="0"/>
            </a:br>
            <a:r>
              <a:rPr lang="en-US" b="1" dirty="0" smtClean="0"/>
              <a:t>using your resume information</a:t>
            </a:r>
          </a:p>
          <a:p>
            <a:pPr marL="0" indent="0">
              <a:buNone/>
            </a:pPr>
            <a:endParaRPr lang="en-US" sz="1600" b="1" dirty="0"/>
          </a:p>
          <a:p>
            <a:pPr marL="365760" lvl="1" indent="0">
              <a:buNone/>
            </a:pPr>
            <a:endParaRPr lang="en-US" b="1" dirty="0" smtClean="0"/>
          </a:p>
          <a:p>
            <a:pPr lvl="1"/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36" y="664929"/>
            <a:ext cx="3916560" cy="3138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61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39" y="-51619"/>
            <a:ext cx="646176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Connect with </a:t>
            </a:r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us</a:t>
            </a:r>
            <a:b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</a:br>
            <a:endParaRPr lang="en-US" sz="28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82312" cy="4873752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Macon/Warner Robins Career Advisor: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Student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Life 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Center, Macon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Suite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261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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478-471-2714 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Cochran/Eastman Career Advisor: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Sanford 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Hall, Cochran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Suite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112 | 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478-</a:t>
            </a:r>
            <a:r>
              <a:rPr lang="en-US" sz="2200" dirty="0" smtClean="0">
                <a:solidFill>
                  <a:srgbClr val="2C2C2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934-3110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 smtClean="0">
              <a:solidFill>
                <a:srgbClr val="2C2C2C"/>
              </a:solidFill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2C2C2C"/>
                </a:solidFill>
                <a:ea typeface="Times New Roman" panose="02020603050405020304" pitchFamily="18" charset="0"/>
              </a:rPr>
              <a:t>Dublin Career </a:t>
            </a:r>
            <a:r>
              <a:rPr lang="en-US" b="1" dirty="0" err="1" smtClean="0">
                <a:solidFill>
                  <a:srgbClr val="2C2C2C"/>
                </a:solidFill>
                <a:ea typeface="Times New Roman" panose="02020603050405020304" pitchFamily="18" charset="0"/>
              </a:rPr>
              <a:t>Advsior</a:t>
            </a:r>
            <a:r>
              <a:rPr lang="en-US" b="1" dirty="0" smtClean="0">
                <a:solidFill>
                  <a:srgbClr val="2C2C2C"/>
                </a:solidFill>
                <a:ea typeface="Times New Roman" panose="02020603050405020304" pitchFamily="18" charset="0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2C2C2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Office of Student Life</a:t>
            </a:r>
            <a:br>
              <a:rPr lang="en-US" sz="2200" dirty="0" smtClean="0">
                <a:solidFill>
                  <a:srgbClr val="2C2C2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2C2C2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Lib-94 | </a:t>
            </a:r>
            <a:r>
              <a:rPr lang="en-US" dirty="0"/>
              <a:t>478-275-6670</a:t>
            </a:r>
            <a:endParaRPr lang="en-US" sz="2200" dirty="0" smtClean="0">
              <a:solidFill>
                <a:srgbClr val="2C2C2C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2C2C2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endParaRPr lang="en-US" sz="2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mga.edu/</a:t>
            </a:r>
            <a:r>
              <a:rPr lang="en-US" sz="22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ccld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mgaccld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careerservices@mga.edu</a:t>
            </a:r>
          </a:p>
        </p:txBody>
      </p:sp>
      <p:pic>
        <p:nvPicPr>
          <p:cNvPr id="6" name="Picture 5" descr="C:\Users\mary.roberts3.MGA\Downloads\Your Future STarts with a (1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7" y="283464"/>
            <a:ext cx="3154680" cy="343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9" y="715143"/>
            <a:ext cx="3883183" cy="1021803"/>
          </a:xfrm>
          <a:prstGeom prst="rect">
            <a:avLst/>
          </a:prstGeom>
        </p:spPr>
      </p:pic>
      <p:pic>
        <p:nvPicPr>
          <p:cNvPr id="4" name="Picture 3" descr="Facebook Home - أندرويد بالعربي | أردروي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3" y="5184937"/>
            <a:ext cx="395155" cy="3951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3248" y="4055956"/>
            <a:ext cx="3248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Claim your Handshake account at </a:t>
            </a:r>
            <a:r>
              <a:rPr lang="en-US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mga.joinhandshake.com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to find jobs &amp;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internships and connect with the CCLD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Home - Comparative Regional Governance websit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3" y="4665936"/>
            <a:ext cx="415452" cy="415452"/>
          </a:xfrm>
          <a:prstGeom prst="rect">
            <a:avLst/>
          </a:prstGeom>
        </p:spPr>
      </p:pic>
      <p:pic>
        <p:nvPicPr>
          <p:cNvPr id="13" name="Picture 12" descr="Original file ‎ (SVG file, nominally 256 × 256 pixels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" y="5726953"/>
            <a:ext cx="375078" cy="3750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8787" y="6180634"/>
            <a:ext cx="802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Email us to schedule an appointment in person, on the phone, or over email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341681" y="248870"/>
            <a:ext cx="4489832" cy="95693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Career Planning</a:t>
            </a:r>
            <a:b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</a:br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is a life-long process</a:t>
            </a:r>
            <a:endParaRPr lang="en-US" sz="28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6054903"/>
              </p:ext>
            </p:extLst>
          </p:nvPr>
        </p:nvGraphicFramePr>
        <p:xfrm>
          <a:off x="3452553" y="12058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2756" y="1521229"/>
            <a:ext cx="367422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prepare, discover, experience, and evaluate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your career throughout your entire life.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average U.S. worker changes jobs as many as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times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their life.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Your resume will continue to change and evolve, depending on the career path you are pursuing.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40" y="1605612"/>
            <a:ext cx="4455870" cy="334190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9716" y="265471"/>
            <a:ext cx="6461760" cy="65072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3192A9"/>
                </a:solidFill>
                <a:ea typeface="Adobe Gothic Std B" panose="020B0800000000000000" pitchFamily="34" charset="-128"/>
              </a:rPr>
              <a:t>Purpose of a resume</a:t>
            </a:r>
          </a:p>
        </p:txBody>
      </p:sp>
      <p:sp>
        <p:nvSpPr>
          <p:cNvPr id="6" name="Freeform 5"/>
          <p:cNvSpPr/>
          <p:nvPr/>
        </p:nvSpPr>
        <p:spPr>
          <a:xfrm>
            <a:off x="191729" y="1066035"/>
            <a:ext cx="2430825" cy="1385224"/>
          </a:xfrm>
          <a:custGeom>
            <a:avLst/>
            <a:gdLst>
              <a:gd name="connsiteX0" fmla="*/ 0 w 2158603"/>
              <a:gd name="connsiteY0" fmla="*/ 0 h 1295161"/>
              <a:gd name="connsiteX1" fmla="*/ 2158603 w 2158603"/>
              <a:gd name="connsiteY1" fmla="*/ 0 h 1295161"/>
              <a:gd name="connsiteX2" fmla="*/ 2158603 w 2158603"/>
              <a:gd name="connsiteY2" fmla="*/ 1295161 h 1295161"/>
              <a:gd name="connsiteX3" fmla="*/ 0 w 2158603"/>
              <a:gd name="connsiteY3" fmla="*/ 1295161 h 1295161"/>
              <a:gd name="connsiteX4" fmla="*/ 0 w 2158603"/>
              <a:gd name="connsiteY4" fmla="*/ 0 h 12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603" h="1295161">
                <a:moveTo>
                  <a:pt x="0" y="0"/>
                </a:moveTo>
                <a:lnTo>
                  <a:pt x="2158603" y="0"/>
                </a:lnTo>
                <a:lnTo>
                  <a:pt x="2158603" y="1295161"/>
                </a:lnTo>
                <a:lnTo>
                  <a:pt x="0" y="1295161"/>
                </a:lnTo>
                <a:lnTo>
                  <a:pt x="0" y="0"/>
                </a:lnTo>
                <a:close/>
              </a:path>
            </a:pathLst>
          </a:custGeom>
          <a:solidFill>
            <a:srgbClr val="003865"/>
          </a:solidFill>
          <a:ln>
            <a:solidFill>
              <a:srgbClr val="3192A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instruction focuses on most industry job &amp; internship search resumes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47326" y="1066035"/>
            <a:ext cx="2430825" cy="1385224"/>
          </a:xfrm>
          <a:custGeom>
            <a:avLst/>
            <a:gdLst>
              <a:gd name="connsiteX0" fmla="*/ 0 w 2158603"/>
              <a:gd name="connsiteY0" fmla="*/ 0 h 1295161"/>
              <a:gd name="connsiteX1" fmla="*/ 2158603 w 2158603"/>
              <a:gd name="connsiteY1" fmla="*/ 0 h 1295161"/>
              <a:gd name="connsiteX2" fmla="*/ 2158603 w 2158603"/>
              <a:gd name="connsiteY2" fmla="*/ 1295161 h 1295161"/>
              <a:gd name="connsiteX3" fmla="*/ 0 w 2158603"/>
              <a:gd name="connsiteY3" fmla="*/ 1295161 h 1295161"/>
              <a:gd name="connsiteX4" fmla="*/ 0 w 2158603"/>
              <a:gd name="connsiteY4" fmla="*/ 0 h 12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603" h="1295161">
                <a:moveTo>
                  <a:pt x="0" y="0"/>
                </a:moveTo>
                <a:lnTo>
                  <a:pt x="2158603" y="0"/>
                </a:lnTo>
                <a:lnTo>
                  <a:pt x="2158603" y="1295161"/>
                </a:lnTo>
                <a:lnTo>
                  <a:pt x="0" y="1295161"/>
                </a:lnTo>
                <a:lnTo>
                  <a:pt x="0" y="0"/>
                </a:lnTo>
                <a:close/>
              </a:path>
            </a:pathLst>
          </a:custGeom>
          <a:solidFill>
            <a:srgbClr val="003865"/>
          </a:solidFill>
          <a:ln>
            <a:solidFill>
              <a:srgbClr val="3192A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Graduate School, Research, Science, Education, Academia, or specific opportunities may want a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Curriculum Vitae (CV) or longer resume</a:t>
            </a:r>
          </a:p>
        </p:txBody>
      </p:sp>
      <p:sp>
        <p:nvSpPr>
          <p:cNvPr id="9" name="Freeform 8"/>
          <p:cNvSpPr/>
          <p:nvPr/>
        </p:nvSpPr>
        <p:spPr>
          <a:xfrm>
            <a:off x="191729" y="2688656"/>
            <a:ext cx="2430825" cy="1136092"/>
          </a:xfrm>
          <a:custGeom>
            <a:avLst/>
            <a:gdLst>
              <a:gd name="connsiteX0" fmla="*/ 0 w 2158603"/>
              <a:gd name="connsiteY0" fmla="*/ 0 h 1295161"/>
              <a:gd name="connsiteX1" fmla="*/ 2158603 w 2158603"/>
              <a:gd name="connsiteY1" fmla="*/ 0 h 1295161"/>
              <a:gd name="connsiteX2" fmla="*/ 2158603 w 2158603"/>
              <a:gd name="connsiteY2" fmla="*/ 1295161 h 1295161"/>
              <a:gd name="connsiteX3" fmla="*/ 0 w 2158603"/>
              <a:gd name="connsiteY3" fmla="*/ 1295161 h 1295161"/>
              <a:gd name="connsiteX4" fmla="*/ 0 w 2158603"/>
              <a:gd name="connsiteY4" fmla="*/ 0 h 12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603" h="1295161">
                <a:moveTo>
                  <a:pt x="0" y="0"/>
                </a:moveTo>
                <a:lnTo>
                  <a:pt x="2158603" y="0"/>
                </a:lnTo>
                <a:lnTo>
                  <a:pt x="2158603" y="1295161"/>
                </a:lnTo>
                <a:lnTo>
                  <a:pt x="0" y="1295161"/>
                </a:lnTo>
                <a:lnTo>
                  <a:pt x="0" y="0"/>
                </a:lnTo>
                <a:close/>
              </a:path>
            </a:pathLst>
          </a:custGeom>
          <a:solidFill>
            <a:srgbClr val="003865"/>
          </a:solidFill>
          <a:ln>
            <a:solidFill>
              <a:srgbClr val="3192A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get an interview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(Not a job)</a:t>
            </a:r>
          </a:p>
        </p:txBody>
      </p:sp>
      <p:sp>
        <p:nvSpPr>
          <p:cNvPr id="10" name="Freeform 9"/>
          <p:cNvSpPr/>
          <p:nvPr/>
        </p:nvSpPr>
        <p:spPr>
          <a:xfrm>
            <a:off x="6447325" y="2688656"/>
            <a:ext cx="2430825" cy="1136092"/>
          </a:xfrm>
          <a:custGeom>
            <a:avLst/>
            <a:gdLst>
              <a:gd name="connsiteX0" fmla="*/ 0 w 2158603"/>
              <a:gd name="connsiteY0" fmla="*/ 0 h 1295161"/>
              <a:gd name="connsiteX1" fmla="*/ 2158603 w 2158603"/>
              <a:gd name="connsiteY1" fmla="*/ 0 h 1295161"/>
              <a:gd name="connsiteX2" fmla="*/ 2158603 w 2158603"/>
              <a:gd name="connsiteY2" fmla="*/ 1295161 h 1295161"/>
              <a:gd name="connsiteX3" fmla="*/ 0 w 2158603"/>
              <a:gd name="connsiteY3" fmla="*/ 1295161 h 1295161"/>
              <a:gd name="connsiteX4" fmla="*/ 0 w 2158603"/>
              <a:gd name="connsiteY4" fmla="*/ 0 h 12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603" h="1295161">
                <a:moveTo>
                  <a:pt x="0" y="0"/>
                </a:moveTo>
                <a:lnTo>
                  <a:pt x="2158603" y="0"/>
                </a:lnTo>
                <a:lnTo>
                  <a:pt x="2158603" y="1295161"/>
                </a:lnTo>
                <a:lnTo>
                  <a:pt x="0" y="1295161"/>
                </a:lnTo>
                <a:lnTo>
                  <a:pt x="0" y="0"/>
                </a:lnTo>
                <a:close/>
              </a:path>
            </a:pathLst>
          </a:custGeom>
          <a:solidFill>
            <a:srgbClr val="003865"/>
          </a:solidFill>
          <a:ln>
            <a:solidFill>
              <a:srgbClr val="3192A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 smtClean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overview of skills &amp; experiences related to your goal - Should not detail everything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/>
          </a:p>
        </p:txBody>
      </p:sp>
      <p:sp>
        <p:nvSpPr>
          <p:cNvPr id="11" name="Freeform 10"/>
          <p:cNvSpPr/>
          <p:nvPr/>
        </p:nvSpPr>
        <p:spPr>
          <a:xfrm>
            <a:off x="191729" y="4062145"/>
            <a:ext cx="2430825" cy="1770738"/>
          </a:xfrm>
          <a:custGeom>
            <a:avLst/>
            <a:gdLst>
              <a:gd name="connsiteX0" fmla="*/ 0 w 2158603"/>
              <a:gd name="connsiteY0" fmla="*/ 0 h 1295161"/>
              <a:gd name="connsiteX1" fmla="*/ 2158603 w 2158603"/>
              <a:gd name="connsiteY1" fmla="*/ 0 h 1295161"/>
              <a:gd name="connsiteX2" fmla="*/ 2158603 w 2158603"/>
              <a:gd name="connsiteY2" fmla="*/ 1295161 h 1295161"/>
              <a:gd name="connsiteX3" fmla="*/ 0 w 2158603"/>
              <a:gd name="connsiteY3" fmla="*/ 1295161 h 1295161"/>
              <a:gd name="connsiteX4" fmla="*/ 0 w 2158603"/>
              <a:gd name="connsiteY4" fmla="*/ 0 h 12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603" h="1295161">
                <a:moveTo>
                  <a:pt x="0" y="0"/>
                </a:moveTo>
                <a:lnTo>
                  <a:pt x="2158603" y="0"/>
                </a:lnTo>
                <a:lnTo>
                  <a:pt x="2158603" y="1295161"/>
                </a:lnTo>
                <a:lnTo>
                  <a:pt x="0" y="1295161"/>
                </a:lnTo>
                <a:lnTo>
                  <a:pt x="0" y="0"/>
                </a:lnTo>
                <a:close/>
              </a:path>
            </a:pathLst>
          </a:custGeom>
          <a:solidFill>
            <a:srgbClr val="003865"/>
          </a:solidFill>
          <a:ln>
            <a:solidFill>
              <a:srgbClr val="3192A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may need a resume for internships, student leadership positions, volunteer opportunities, summer/part-time jobs, or meeting professionals in your desired field</a:t>
            </a:r>
          </a:p>
        </p:txBody>
      </p:sp>
      <p:sp>
        <p:nvSpPr>
          <p:cNvPr id="12" name="Freeform 11"/>
          <p:cNvSpPr/>
          <p:nvPr/>
        </p:nvSpPr>
        <p:spPr>
          <a:xfrm>
            <a:off x="6447324" y="4062145"/>
            <a:ext cx="2430825" cy="1770738"/>
          </a:xfrm>
          <a:custGeom>
            <a:avLst/>
            <a:gdLst>
              <a:gd name="connsiteX0" fmla="*/ 0 w 2158603"/>
              <a:gd name="connsiteY0" fmla="*/ 0 h 1295161"/>
              <a:gd name="connsiteX1" fmla="*/ 2158603 w 2158603"/>
              <a:gd name="connsiteY1" fmla="*/ 0 h 1295161"/>
              <a:gd name="connsiteX2" fmla="*/ 2158603 w 2158603"/>
              <a:gd name="connsiteY2" fmla="*/ 1295161 h 1295161"/>
              <a:gd name="connsiteX3" fmla="*/ 0 w 2158603"/>
              <a:gd name="connsiteY3" fmla="*/ 1295161 h 1295161"/>
              <a:gd name="connsiteX4" fmla="*/ 0 w 2158603"/>
              <a:gd name="connsiteY4" fmla="*/ 0 h 12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603" h="1295161">
                <a:moveTo>
                  <a:pt x="0" y="0"/>
                </a:moveTo>
                <a:lnTo>
                  <a:pt x="2158603" y="0"/>
                </a:lnTo>
                <a:lnTo>
                  <a:pt x="2158603" y="1295161"/>
                </a:lnTo>
                <a:lnTo>
                  <a:pt x="0" y="1295161"/>
                </a:lnTo>
                <a:lnTo>
                  <a:pt x="0" y="0"/>
                </a:lnTo>
                <a:close/>
              </a:path>
            </a:pathLst>
          </a:custGeom>
          <a:solidFill>
            <a:srgbClr val="003865"/>
          </a:solidFill>
          <a:ln>
            <a:solidFill>
              <a:srgbClr val="3192A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Most employers look at resumes for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30 seconds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78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8915"/>
            <a:ext cx="8229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cap="small" dirty="0">
                <a:solidFill>
                  <a:srgbClr val="7030A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What skills and experiences might be most important to the employer receiving resume?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17491" r="56882" b="35914"/>
          <a:stretch/>
        </p:blipFill>
        <p:spPr>
          <a:xfrm>
            <a:off x="2694039" y="1604036"/>
            <a:ext cx="1603172" cy="2035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8" t="47619" r="10880" b="32308"/>
          <a:stretch/>
        </p:blipFill>
        <p:spPr>
          <a:xfrm>
            <a:off x="4572000" y="2689218"/>
            <a:ext cx="1896397" cy="999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6" t="16227" r="12323" b="59304"/>
          <a:stretch/>
        </p:blipFill>
        <p:spPr>
          <a:xfrm>
            <a:off x="4588442" y="1492270"/>
            <a:ext cx="1863511" cy="1196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093" y="3958174"/>
            <a:ext cx="875981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296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don’t address what the employer needs, they may overlook you.</a:t>
            </a:r>
          </a:p>
          <a:p>
            <a:pPr>
              <a:buClr>
                <a:srgbClr val="296050"/>
              </a:buClr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296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the audience and match your resume to that specific position, person, or goal. </a:t>
            </a:r>
          </a:p>
          <a:p>
            <a:endParaRPr lang="en-US" sz="2400" dirty="0"/>
          </a:p>
          <a:p>
            <a:pPr algn="ctr"/>
            <a:r>
              <a:rPr lang="en-US" sz="2400" b="1" i="1" dirty="0">
                <a:solidFill>
                  <a:srgbClr val="3192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is to get an interview!</a:t>
            </a:r>
          </a:p>
        </p:txBody>
      </p:sp>
    </p:spTree>
    <p:extLst>
      <p:ext uri="{BB962C8B-B14F-4D97-AF65-F5344CB8AC3E}">
        <p14:creationId xmlns:p14="http://schemas.microsoft.com/office/powerpoint/2010/main" val="15038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20" y="297264"/>
            <a:ext cx="6461760" cy="5794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ea typeface="Adobe Gothic Std B" panose="020B0800000000000000" pitchFamily="34" charset="-128"/>
              </a:rPr>
              <a:t>Resume basics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4180243"/>
              </p:ext>
            </p:extLst>
          </p:nvPr>
        </p:nvGraphicFramePr>
        <p:xfrm>
          <a:off x="284705" y="2039813"/>
          <a:ext cx="8610600" cy="619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1" y="133004"/>
            <a:ext cx="2413808" cy="32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4378092"/>
              </p:ext>
            </p:extLst>
          </p:nvPr>
        </p:nvGraphicFramePr>
        <p:xfrm>
          <a:off x="609600" y="12954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6461760" cy="84950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7030A0"/>
                </a:solidFill>
                <a:ea typeface="Adobe Gothic Std B" panose="020B0800000000000000" pitchFamily="34" charset="-128"/>
              </a:rPr>
              <a:t>Resume Format</a:t>
            </a:r>
          </a:p>
        </p:txBody>
      </p:sp>
    </p:spTree>
    <p:extLst>
      <p:ext uri="{BB962C8B-B14F-4D97-AF65-F5344CB8AC3E}">
        <p14:creationId xmlns:p14="http://schemas.microsoft.com/office/powerpoint/2010/main" val="32366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-220662"/>
            <a:ext cx="646176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ea typeface="Adobe Gothic Std B" panose="020B0800000000000000" pitchFamily="34" charset="-128"/>
              </a:rPr>
              <a:t>Heading Section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9700" y="3076366"/>
            <a:ext cx="6461760" cy="63710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Objective Section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700" y="3601765"/>
            <a:ext cx="816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an objective to tailor the resume towards a specific application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communicate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career goal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a networking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event.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section, but encouraged for internship &amp; entry-level resumes.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636" y="4802094"/>
            <a:ext cx="812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obtain a summer nursing externship with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Navicent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use technical skills during a summer internship.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obtain the Marketing Coordinator position with M16 Marketing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866227"/>
            <a:ext cx="7372350" cy="87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636" y="1903615"/>
            <a:ext cx="8279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may also see headings where the job seeker: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Puts “Relocating to (insert city, state)” instead of an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a link to their LinkedIn profile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-220662"/>
            <a:ext cx="646176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ea typeface="Adobe Gothic Std B" panose="020B0800000000000000" pitchFamily="34" charset="-128"/>
              </a:rPr>
              <a:t>Education Section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24449"/>
            <a:ext cx="6067425" cy="65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798" y="2081674"/>
            <a:ext cx="5337370" cy="1181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4787739"/>
            <a:ext cx="706755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700" y="4418407"/>
            <a:ext cx="646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Dual-Enrollment Examples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700" y="1017692"/>
            <a:ext cx="646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Examples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699" y="3286773"/>
            <a:ext cx="60674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-220662"/>
            <a:ext cx="646176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a typeface="Adobe Gothic Std B" panose="020B0800000000000000" pitchFamily="34" charset="-128"/>
              </a:rPr>
              <a:t>Education Section Tips</a:t>
            </a:r>
            <a:endParaRPr lang="en-US" sz="28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246900" y="1320318"/>
            <a:ext cx="8247875" cy="491588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Always list it before “Experience” so the employer can see right away that you are working on your college degree</a:t>
            </a:r>
          </a:p>
          <a:p>
            <a:r>
              <a:rPr lang="en-US" sz="2000" dirty="0" smtClean="0"/>
              <a:t>Your degree and major are two different things</a:t>
            </a:r>
          </a:p>
          <a:p>
            <a:pPr lvl="1"/>
            <a:r>
              <a:rPr lang="en-US" sz="1700" dirty="0" smtClean="0"/>
              <a:t>Degree = Bachelor Arts, Bachelor of Science, Associate of Science, etc.) </a:t>
            </a:r>
          </a:p>
          <a:p>
            <a:pPr lvl="1"/>
            <a:r>
              <a:rPr lang="en-US" sz="1700" dirty="0" smtClean="0"/>
              <a:t>Major = Nursing, Business, English, etc. (what you are studying)</a:t>
            </a:r>
          </a:p>
          <a:p>
            <a:pPr lvl="1"/>
            <a:r>
              <a:rPr lang="en-US" sz="2000" dirty="0" smtClean="0"/>
              <a:t>Use the MGA website to ensure the correct wording for your degree and major</a:t>
            </a:r>
          </a:p>
          <a:p>
            <a:r>
              <a:rPr lang="en-US" sz="2000" dirty="0" smtClean="0"/>
              <a:t>Tip:  When writing your degree, it’s Bachelor or Associate of…. (don’t add an “s”!)</a:t>
            </a:r>
          </a:p>
          <a:p>
            <a:r>
              <a:rPr lang="en-US" sz="2000" dirty="0" smtClean="0"/>
              <a:t>Include your GPA if it’s a 3.0 or higher </a:t>
            </a:r>
          </a:p>
          <a:p>
            <a:r>
              <a:rPr lang="en-US" sz="2000" dirty="0" smtClean="0"/>
              <a:t>Make sure you list your university’s name correctly</a:t>
            </a:r>
          </a:p>
          <a:p>
            <a:pPr lvl="1"/>
            <a:r>
              <a:rPr lang="en-US" sz="1700" dirty="0" smtClean="0"/>
              <a:t>Middle Georgia State University</a:t>
            </a:r>
          </a:p>
          <a:p>
            <a:r>
              <a:rPr lang="en-US" sz="2000" dirty="0" smtClean="0"/>
              <a:t>For MGA, include your graduation month and year instead of dates attended</a:t>
            </a:r>
          </a:p>
          <a:p>
            <a:r>
              <a:rPr lang="en-US" sz="2000" dirty="0" smtClean="0"/>
              <a:t>Include high school only if you are a current high school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C&amp;SU">
      <a:dk1>
        <a:sysClr val="windowText" lastClr="000000"/>
      </a:dk1>
      <a:lt1>
        <a:sysClr val="window" lastClr="FFFFFF"/>
      </a:lt1>
      <a:dk2>
        <a:srgbClr val="296050"/>
      </a:dk2>
      <a:lt2>
        <a:srgbClr val="296050"/>
      </a:lt2>
      <a:accent1>
        <a:srgbClr val="296050"/>
      </a:accent1>
      <a:accent2>
        <a:srgbClr val="296050"/>
      </a:accent2>
      <a:accent3>
        <a:srgbClr val="296050"/>
      </a:accent3>
      <a:accent4>
        <a:srgbClr val="296050"/>
      </a:accent4>
      <a:accent5>
        <a:srgbClr val="296050"/>
      </a:accent5>
      <a:accent6>
        <a:srgbClr val="296050"/>
      </a:accent6>
      <a:hlink>
        <a:srgbClr val="296050"/>
      </a:hlink>
      <a:folHlink>
        <a:srgbClr val="29605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1172</Words>
  <Application>Microsoft Office PowerPoint</Application>
  <PresentationFormat>On-screen Show (4:3)</PresentationFormat>
  <Paragraphs>240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PowerPoint Presentation</vt:lpstr>
      <vt:lpstr>Career Planning is a life-long process</vt:lpstr>
      <vt:lpstr>Purpose of a resume</vt:lpstr>
      <vt:lpstr>PowerPoint Presentation</vt:lpstr>
      <vt:lpstr>Resume basics</vt:lpstr>
      <vt:lpstr>PowerPoint Presentation</vt:lpstr>
      <vt:lpstr>Heading Section</vt:lpstr>
      <vt:lpstr>Education Section</vt:lpstr>
      <vt:lpstr>Education Section Tips</vt:lpstr>
      <vt:lpstr>Experience Sections</vt:lpstr>
      <vt:lpstr>Describing Your Experiences –  Making Great Bullets!</vt:lpstr>
      <vt:lpstr>Skills Section</vt:lpstr>
      <vt:lpstr>More about experience categories</vt:lpstr>
      <vt:lpstr>Using your Resume</vt:lpstr>
      <vt:lpstr>Reasons to send a cover letter</vt:lpstr>
      <vt:lpstr>Reasons to send a cover letter</vt:lpstr>
      <vt:lpstr>Structure of  a cover letter</vt:lpstr>
      <vt:lpstr>Next Steps</vt:lpstr>
      <vt:lpstr>Connect with 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Your Story:  Resume Writing!</dc:title>
  <dc:creator>dwayne peterson</dc:creator>
  <cp:lastModifiedBy>Roberts, Mary</cp:lastModifiedBy>
  <cp:revision>82</cp:revision>
  <cp:lastPrinted>2019-10-23T17:20:49Z</cp:lastPrinted>
  <dcterms:created xsi:type="dcterms:W3CDTF">2016-02-15T14:47:55Z</dcterms:created>
  <dcterms:modified xsi:type="dcterms:W3CDTF">2019-12-23T16:12:20Z</dcterms:modified>
</cp:coreProperties>
</file>