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6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7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9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0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8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5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0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00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2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3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18E2-E803-4C0B-9F8A-E0E80E49A6E3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0F59-3132-4D48-9650-78E21CB08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9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ga.edu/institutional-research/data-reports/surveys/nsse.php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5">
              <a:schemeClr val="bg1"/>
            </a:gs>
            <a:gs pos="18584">
              <a:schemeClr val="bg1"/>
            </a:gs>
            <a:gs pos="34000">
              <a:schemeClr val="accent1">
                <a:lumMod val="5000"/>
                <a:lumOff val="95000"/>
              </a:schemeClr>
            </a:gs>
            <a:gs pos="64000">
              <a:srgbClr val="7030A0">
                <a:alpha val="58000"/>
                <a:lumMod val="74000"/>
                <a:lumOff val="26000"/>
              </a:srgbClr>
            </a:gs>
            <a:gs pos="86000">
              <a:schemeClr val="bg1">
                <a:lumMod val="50000"/>
              </a:schemeClr>
            </a:gs>
            <a:gs pos="100000">
              <a:schemeClr val="tx1">
                <a:lumMod val="86000"/>
              </a:schemeClr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989" y="6102220"/>
            <a:ext cx="2253549" cy="74402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502" y="6102220"/>
            <a:ext cx="1596856" cy="7557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 t="7222" r="8604"/>
          <a:stretch/>
        </p:blipFill>
        <p:spPr>
          <a:xfrm>
            <a:off x="7921690" y="2425959"/>
            <a:ext cx="1912775" cy="40150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03244"/>
            <a:ext cx="7656022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roadway" panose="04040905080B02020502" pitchFamily="82" charset="0"/>
              </a:rPr>
              <a:t>First Time Students and </a:t>
            </a:r>
            <a:r>
              <a:rPr lang="en-US" sz="3200" dirty="0" smtClean="0">
                <a:latin typeface="Broadway" panose="04040905080B02020502" pitchFamily="82" charset="0"/>
              </a:rPr>
              <a:t>Seniors, </a:t>
            </a:r>
          </a:p>
          <a:p>
            <a:r>
              <a:rPr lang="en-US" sz="2400" dirty="0" smtClean="0"/>
              <a:t>MGA Invites you </a:t>
            </a:r>
            <a:r>
              <a:rPr lang="en-US" sz="2400" dirty="0" smtClean="0"/>
              <a:t>to respond to the </a:t>
            </a:r>
            <a:r>
              <a:rPr lang="en-US" sz="2400" b="1" dirty="0" smtClean="0">
                <a:solidFill>
                  <a:srgbClr val="7030A0"/>
                </a:solidFill>
              </a:rPr>
              <a:t>NSSE </a:t>
            </a:r>
            <a:r>
              <a:rPr lang="en-US" sz="2400" b="1" dirty="0" smtClean="0">
                <a:solidFill>
                  <a:srgbClr val="7030A0"/>
                </a:solidFill>
              </a:rPr>
              <a:t>Survey </a:t>
            </a:r>
            <a:r>
              <a:rPr lang="en-US" sz="2400" dirty="0" smtClean="0"/>
              <a:t>to </a:t>
            </a:r>
            <a:r>
              <a:rPr lang="en-US" sz="2400" dirty="0" smtClean="0"/>
              <a:t>share your feedback about your undergraduate experience.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3004" y="4132734"/>
            <a:ext cx="78097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Student responses to NSSE questions will </a:t>
            </a:r>
          </a:p>
          <a:p>
            <a:r>
              <a:rPr lang="en-US" sz="2400" b="1" dirty="0" smtClean="0"/>
              <a:t>help our university and departments learn: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quality of interactions with other students and faculty.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What you’ve gained from your classes.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Activities you’ve participated in inside and outside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Seniors: Your post-graduation plans.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763" y="0"/>
            <a:ext cx="2386086" cy="630264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1" name="TextBox 10"/>
          <p:cNvSpPr txBox="1"/>
          <p:nvPr/>
        </p:nvSpPr>
        <p:spPr>
          <a:xfrm>
            <a:off x="7755951" y="2210635"/>
            <a:ext cx="2078514" cy="1477328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Take the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15-Minute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NSSE Survey!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0" y="1766187"/>
            <a:ext cx="7305870" cy="548136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Check your MGA email starting </a:t>
            </a:r>
            <a:r>
              <a:rPr lang="en-US" dirty="0" smtClean="0">
                <a:solidFill>
                  <a:schemeClr val="bg1"/>
                </a:solidFill>
              </a:rPr>
              <a:t>March 15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, 2023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0" y="2408998"/>
            <a:ext cx="7656022" cy="950026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NSSE Portal can be accessed via the link in your MGA email, </a:t>
            </a:r>
            <a:r>
              <a:rPr lang="en-US" sz="1600" dirty="0" smtClean="0">
                <a:solidFill>
                  <a:schemeClr val="tx1"/>
                </a:solidFill>
              </a:rPr>
              <a:t>online </a:t>
            </a:r>
            <a:r>
              <a:rPr lang="en-US" sz="1600" dirty="0" smtClean="0">
                <a:solidFill>
                  <a:schemeClr val="tx1"/>
                </a:solidFill>
              </a:rPr>
              <a:t>at our webpage </a:t>
            </a:r>
            <a:r>
              <a:rPr lang="en-US" sz="1600" dirty="0">
                <a:solidFill>
                  <a:schemeClr val="bg1"/>
                </a:solidFill>
                <a:hlinkClick r:id="rId6"/>
              </a:rPr>
              <a:t>https://www.mga.edu/institutional-research/data-reports/surveys/nsse.php</a:t>
            </a:r>
            <a:r>
              <a:rPr lang="en-US" sz="1600" dirty="0" smtClean="0">
                <a:solidFill>
                  <a:schemeClr val="tx1"/>
                </a:solidFill>
              </a:rPr>
              <a:t>, or through the published D2L </a:t>
            </a:r>
            <a:r>
              <a:rPr lang="en-US" sz="1600" dirty="0" smtClean="0">
                <a:solidFill>
                  <a:schemeClr val="tx1"/>
                </a:solidFill>
              </a:rPr>
              <a:t>widget and announcements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0" y="3479673"/>
            <a:ext cx="7305870" cy="532490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NSSE = National Survey of Student Engagement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Broadway</vt:lpstr>
      <vt:lpstr>Calibri</vt:lpstr>
      <vt:lpstr>Calibri Light</vt:lpstr>
      <vt:lpstr>Office Theme</vt:lpstr>
      <vt:lpstr>PowerPoint Presentation</vt:lpstr>
    </vt:vector>
  </TitlesOfParts>
  <Company>Middle Georgia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Gregg, April M.</dc:creator>
  <cp:lastModifiedBy>Tsavatewa, Chris C.</cp:lastModifiedBy>
  <cp:revision>10</cp:revision>
  <dcterms:created xsi:type="dcterms:W3CDTF">2020-01-28T21:16:49Z</dcterms:created>
  <dcterms:modified xsi:type="dcterms:W3CDTF">2023-03-06T14:20:19Z</dcterms:modified>
</cp:coreProperties>
</file>