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2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91A1-6BE6-6442-8C8B-1458677C0C4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otham Bold"/>
                <a:cs typeface="Gotham Bold"/>
              </a:rPr>
              <a:t>Title</a:t>
            </a:r>
            <a:endParaRPr lang="en-US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928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Subtitle or author</a:t>
            </a:r>
            <a:endParaRPr lang="en-US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87038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otham Bold"/>
                <a:cs typeface="Gotham Bold"/>
              </a:rPr>
              <a:t>Use Gotham </a:t>
            </a:r>
            <a:r>
              <a:rPr lang="en-US" dirty="0" smtClean="0">
                <a:latin typeface="Gotham Bold"/>
                <a:cs typeface="Gotham Bold"/>
              </a:rPr>
              <a:t>Bold or Arial</a:t>
            </a:r>
            <a:endParaRPr lang="en-US" dirty="0">
              <a:latin typeface="Gotham Bold"/>
              <a:cs typeface="Gotham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otham Book"/>
                <a:cs typeface="Gotham Book"/>
              </a:rPr>
              <a:t>Use “Gotham book” in body</a:t>
            </a:r>
          </a:p>
          <a:p>
            <a:r>
              <a:rPr lang="en-US" dirty="0" smtClean="0">
                <a:latin typeface="Gotham Book"/>
                <a:cs typeface="Gotham Book"/>
              </a:rPr>
              <a:t>Use “Gotham bold” for </a:t>
            </a:r>
            <a:r>
              <a:rPr lang="en-US" dirty="0" smtClean="0">
                <a:latin typeface="Gotham Bold"/>
                <a:cs typeface="Gotham Bold"/>
              </a:rPr>
              <a:t>emphasis</a:t>
            </a:r>
          </a:p>
          <a:p>
            <a:r>
              <a:rPr lang="en-US" i="1" dirty="0" smtClean="0">
                <a:latin typeface="Gotham Bold"/>
                <a:cs typeface="Gotham Bold"/>
              </a:rPr>
              <a:t>Arial may be used when Gotham is not available.</a:t>
            </a:r>
            <a:endParaRPr lang="en-US" i="1" dirty="0"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76962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Title</vt:lpstr>
      <vt:lpstr>Use Gotham Bold or Arial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Middle Georgia State College</cp:lastModifiedBy>
  <cp:revision>3</cp:revision>
  <dcterms:created xsi:type="dcterms:W3CDTF">2015-06-02T13:40:15Z</dcterms:created>
  <dcterms:modified xsi:type="dcterms:W3CDTF">2015-06-24T17:17:36Z</dcterms:modified>
</cp:coreProperties>
</file>