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86" r:id="rId3"/>
    <p:sldId id="303" r:id="rId4"/>
    <p:sldId id="304" r:id="rId5"/>
    <p:sldId id="25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6" r:id="rId16"/>
    <p:sldId id="277" r:id="rId17"/>
    <p:sldId id="278" r:id="rId18"/>
    <p:sldId id="299" r:id="rId19"/>
    <p:sldId id="281" r:id="rId20"/>
    <p:sldId id="267" r:id="rId21"/>
    <p:sldId id="300" r:id="rId22"/>
    <p:sldId id="27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 varScale="1">
        <p:scale>
          <a:sx n="79" d="100"/>
          <a:sy n="79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54DA-EE79-4794-A08A-BDF5B6CA70E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A7605-4E99-4B96-9053-FC1B2B26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A7605-4E99-4B96-9053-FC1B2B26B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9blaWHHS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lant/" TargetMode="External"/><Relationship Id="rId3" Type="http://schemas.openxmlformats.org/officeDocument/2006/relationships/hyperlink" Target="http://www.mga.edu/risk-management/shelter-locations.aspx" TargetMode="External"/><Relationship Id="rId7" Type="http://schemas.openxmlformats.org/officeDocument/2006/relationships/hyperlink" Target="http://www.mga.edu/police/" TargetMode="External"/><Relationship Id="rId2" Type="http://schemas.openxmlformats.org/officeDocument/2006/relationships/hyperlink" Target="http://www.mga.edu/police/emergency-response-pl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default.aspx" TargetMode="External"/><Relationship Id="rId11" Type="http://schemas.openxmlformats.org/officeDocument/2006/relationships/image" Target="../media/image26.gif"/><Relationship Id="rId5" Type="http://schemas.openxmlformats.org/officeDocument/2006/relationships/hyperlink" Target="http://www.mga.edu/risk-management/environmental-health-and-safety-division/right-to-know/default.aspx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mga.edu/risk-management/report-a-hazard.aspx" TargetMode="External"/><Relationship Id="rId9" Type="http://schemas.openxmlformats.org/officeDocument/2006/relationships/hyperlink" Target="http://www.mga.edu/techn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Dublin Campus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Natural gas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 flame or spark in the area could cause an explosion</a:t>
            </a:r>
          </a:p>
          <a:p>
            <a:pPr marL="0" indent="0"/>
            <a:r>
              <a:rPr lang="en-US" sz="2000" i="1" dirty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open windows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Once outside, move at least 150ft away from building 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Activate fire alarm </a:t>
            </a:r>
            <a:r>
              <a:rPr lang="en-US" sz="2000" dirty="0"/>
              <a:t>outside </a:t>
            </a:r>
            <a:r>
              <a:rPr lang="en-US" sz="2000" b="0" dirty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Call University Police (478) 934-3002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Report to University Police (478) 934-3002 or 911</a:t>
            </a:r>
          </a:p>
          <a:p>
            <a:pPr marL="0" indent="0"/>
            <a:r>
              <a:rPr lang="en-US" sz="1800" i="1" dirty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Charge fire extinguisher toward base of the flame</a:t>
            </a:r>
          </a:p>
          <a:p>
            <a:pPr marL="0" indent="0"/>
            <a:r>
              <a:rPr lang="en-US" sz="1800" i="1" dirty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University Police (478) 934-3002 or call 911</a:t>
            </a:r>
            <a:endParaRPr lang="en-US" sz="1800" i="1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Someone observed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calm and call University Police (478) 274-7751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remove yourself from area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02" y="954452"/>
            <a:ext cx="8696395" cy="4227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shelter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The following diagrams are the severe weather shelter areas for each building on the Dublin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locations are on the main level away from windows and doors. They are highlighted in </a:t>
            </a:r>
            <a:r>
              <a:rPr lang="en-US" sz="2400" b="0" u="dbl" dirty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/>
              <a:t>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areas can also be accessed </a:t>
            </a:r>
            <a:r>
              <a:rPr lang="en-US" sz="2400" b="0" dirty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1430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floors will also assemble in the basement</a:t>
            </a:r>
          </a:p>
        </p:txBody>
      </p:sp>
    </p:spTree>
    <p:extLst>
      <p:ext uri="{BB962C8B-B14F-4D97-AF65-F5344CB8AC3E}">
        <p14:creationId xmlns:p14="http://schemas.microsoft.com/office/powerpoint/2010/main" val="304511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1430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will also assemble on the </a:t>
            </a: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Basement and 2</a:t>
            </a:r>
            <a:r>
              <a:rPr lang="en-US" baseline="30000" dirty="0"/>
              <a:t>nd</a:t>
            </a:r>
            <a:r>
              <a:rPr lang="en-US" dirty="0"/>
              <a:t> floor will also assemble on the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63768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Outdoor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those with disabilities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Building Coordinator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Become familiar with the evacuation and assembly areas both inside and outside of your building</a:t>
            </a:r>
          </a:p>
        </p:txBody>
      </p:sp>
    </p:spTree>
    <p:extLst>
      <p:ext uri="{BB962C8B-B14F-4D97-AF65-F5344CB8AC3E}">
        <p14:creationId xmlns:p14="http://schemas.microsoft.com/office/powerpoint/2010/main" val="68682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Only perform CPR if certified</a:t>
            </a:r>
          </a:p>
          <a:p>
            <a:pPr marL="0" indent="0"/>
            <a:endParaRPr lang="en-US" sz="1800" b="0" dirty="0"/>
          </a:p>
          <a:p>
            <a:pPr marL="0" indent="0"/>
            <a:r>
              <a:rPr lang="en-US" sz="1800" i="1" dirty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Instruct individual to consult with their doctor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Automated external defibrillator (AED)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990600"/>
            <a:ext cx="8719254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9144" lvl="1" indent="0">
              <a:buNone/>
            </a:pPr>
            <a:r>
              <a:rPr lang="en-US" sz="2000" u="sng" dirty="0">
                <a:hlinkClick r:id="rId2"/>
              </a:rPr>
              <a:t>Claire's Story</a:t>
            </a:r>
            <a:r>
              <a:rPr lang="en-US" sz="200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 marL="0" indent="0"/>
            <a:r>
              <a:rPr lang="en-US" sz="3600" dirty="0">
                <a:solidFill>
                  <a:schemeClr val="accent6"/>
                </a:solidFill>
              </a:rPr>
              <a:t>Save these in your phone: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/>
              <a:t>Campus Police </a:t>
            </a:r>
            <a:r>
              <a:rPr lang="en-US" sz="3600" b="0" dirty="0"/>
              <a:t>(478) 934-3002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/>
              <a:t>Plant Operations </a:t>
            </a:r>
            <a:r>
              <a:rPr lang="en-US" sz="3600" b="0" dirty="0"/>
              <a:t>(478) 934-3000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/>
              <a:t>Risk Management </a:t>
            </a:r>
            <a:r>
              <a:rPr lang="en-US" sz="3600" b="0" dirty="0"/>
              <a:t>(478) 471-2506</a:t>
            </a:r>
          </a:p>
          <a:p>
            <a:pPr marL="0" indent="0"/>
            <a:endParaRPr lang="en-US" sz="36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r>
              <a:rPr lang="en-US" sz="2000" b="0" dirty="0">
                <a:hlinkClick r:id="rId2"/>
              </a:rPr>
              <a:t>MGA Emergency Response Plan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3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>
                <a:hlinkClick r:id="rId5"/>
              </a:rPr>
              <a:t>Right To Know (RTK) Plan</a:t>
            </a:r>
            <a:endParaRPr lang="en-US" sz="2000" b="0" dirty="0"/>
          </a:p>
          <a:p>
            <a:r>
              <a:rPr lang="en-US" sz="2000" b="0" dirty="0">
                <a:hlinkClick r:id="rId6"/>
              </a:rPr>
              <a:t>Risk Management 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University Police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Plant Operations</a:t>
            </a:r>
            <a:endParaRPr lang="en-US" sz="2000" b="0" dirty="0"/>
          </a:p>
          <a:p>
            <a:r>
              <a:rPr lang="en-US" sz="2000" b="0" dirty="0">
                <a:hlinkClick r:id="rId9"/>
              </a:rPr>
              <a:t>Technology Resources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1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Serves as first point of contact</a:t>
            </a:r>
          </a:p>
          <a:p>
            <a:pPr marL="516636" lvl="4" indent="0">
              <a:buNone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Alternate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If one is selected, 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Operations or University Police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</a:rPr>
              <a:t>Severe weather / natural hazards</a:t>
            </a:r>
          </a:p>
        </p:txBody>
      </p:sp>
    </p:spTree>
    <p:extLst>
      <p:ext uri="{BB962C8B-B14F-4D97-AF65-F5344CB8AC3E}">
        <p14:creationId xmlns:p14="http://schemas.microsoft.com/office/powerpoint/2010/main" val="374464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/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r>
              <a:rPr lang="en-US" sz="2400" i="1" dirty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Evaluate the situation and determine if emergency help is necessary. If so, call University Police (478) 934-3002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Report damaged facilities to Plant Operations (478) 934-3000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Watch: </a:t>
            </a:r>
            <a:r>
              <a:rPr lang="en-US" sz="2400" b="0" dirty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Warning:</a:t>
            </a:r>
            <a:r>
              <a:rPr lang="en-US" sz="2400" b="0" dirty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shelter in the lowest level of the building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2"/>
              </a:rPr>
              <a:t>shelter locations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waste time opening windows or doors to equalize air pressure – could cause explosion if a spill has occurred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Watch: </a:t>
            </a:r>
            <a:r>
              <a:rPr lang="en-US" sz="2000" b="0" dirty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Warning:</a:t>
            </a:r>
            <a:r>
              <a:rPr lang="en-US" sz="2000" b="0" dirty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electrical appliances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62000"/>
            <a:ext cx="8772595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Clear the area immediately and call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Employees in affected area may be asked to help identify items or conduct a search under the direction of police or maintenance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protocols – assembly areas indicated in this presentation and in your handbook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Police will lead search of the area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5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/>
              <a:t>Any spillage of a hazardous chemical should be reported to </a:t>
            </a:r>
            <a:r>
              <a:rPr lang="en-US" sz="2000" dirty="0"/>
              <a:t>Facilities</a:t>
            </a:r>
            <a:r>
              <a:rPr lang="en-US" sz="2000" b="0" dirty="0"/>
              <a:t> (478) 934-3000 </a:t>
            </a:r>
            <a:r>
              <a:rPr lang="en-US" sz="2000" dirty="0"/>
              <a:t>during normal working hours </a:t>
            </a:r>
            <a:r>
              <a:rPr lang="en-US" sz="2000" b="0" dirty="0"/>
              <a:t>or University </a:t>
            </a:r>
            <a:r>
              <a:rPr lang="en-US" sz="2000" dirty="0"/>
              <a:t>Police (478) 934-3002 after hours.</a:t>
            </a:r>
            <a:endParaRPr lang="en-US" sz="2000" b="0" dirty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r>
              <a:rPr lang="en-US" sz="2000" i="1" dirty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Facilities 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If evacuation of the building is required, follow evacuation protocols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535</TotalTime>
  <Words>1203</Words>
  <Application>Microsoft Office PowerPoint</Application>
  <PresentationFormat>On-screen Show (4:3)</PresentationFormat>
  <Paragraphs>172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Wingdings</vt:lpstr>
      <vt:lpstr>Angles</vt:lpstr>
      <vt:lpstr>Building Coordinator Training Dublin Campus 2025</vt:lpstr>
      <vt:lpstr>Building Coordinator responsibilities</vt:lpstr>
      <vt:lpstr>Building Coordinator Positions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Outdoor assembly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90</cp:revision>
  <dcterms:created xsi:type="dcterms:W3CDTF">2016-02-18T13:12:37Z</dcterms:created>
  <dcterms:modified xsi:type="dcterms:W3CDTF">2025-01-06T16:15:51Z</dcterms:modified>
</cp:coreProperties>
</file>