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88" r:id="rId3"/>
    <p:sldId id="298" r:id="rId4"/>
    <p:sldId id="290" r:id="rId5"/>
    <p:sldId id="291" r:id="rId6"/>
    <p:sldId id="259" r:id="rId7"/>
    <p:sldId id="292" r:id="rId8"/>
    <p:sldId id="293" r:id="rId9"/>
    <p:sldId id="262" r:id="rId10"/>
    <p:sldId id="294" r:id="rId11"/>
    <p:sldId id="272" r:id="rId12"/>
    <p:sldId id="264" r:id="rId13"/>
    <p:sldId id="265" r:id="rId14"/>
    <p:sldId id="279" r:id="rId15"/>
    <p:sldId id="280" r:id="rId16"/>
    <p:sldId id="276" r:id="rId17"/>
    <p:sldId id="277" r:id="rId18"/>
    <p:sldId id="278" r:id="rId19"/>
    <p:sldId id="284" r:id="rId20"/>
    <p:sldId id="286" r:id="rId21"/>
    <p:sldId id="267" r:id="rId22"/>
    <p:sldId id="295" r:id="rId23"/>
    <p:sldId id="270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>
      <p:cViewPr varScale="1">
        <p:scale>
          <a:sx n="79" d="100"/>
          <a:sy n="79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3B0DA-9CD8-4D23-8638-A97D6639AF5B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40F5C-F0DA-4ADA-8747-B16458B7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9blaWHHS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lant/" TargetMode="External"/><Relationship Id="rId3" Type="http://schemas.openxmlformats.org/officeDocument/2006/relationships/hyperlink" Target="http://www.mga.edu/risk-management/shelter-locations.aspx" TargetMode="External"/><Relationship Id="rId7" Type="http://schemas.openxmlformats.org/officeDocument/2006/relationships/hyperlink" Target="http://www.mga.edu/police/" TargetMode="External"/><Relationship Id="rId2" Type="http://schemas.openxmlformats.org/officeDocument/2006/relationships/hyperlink" Target="http://www.mga.edu/police/emergency-response-pl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default.aspx" TargetMode="External"/><Relationship Id="rId11" Type="http://schemas.openxmlformats.org/officeDocument/2006/relationships/image" Target="../media/image30.gif"/><Relationship Id="rId5" Type="http://schemas.openxmlformats.org/officeDocument/2006/relationships/hyperlink" Target="http://www.mga.edu/risk-management/environmental-health-and-safety-division/right-to-know/default.aspx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mga.edu/risk-management/report-a-hazard.aspx" TargetMode="External"/><Relationship Id="rId9" Type="http://schemas.openxmlformats.org/officeDocument/2006/relationships/hyperlink" Target="http://www.mga.edu/techn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086600" cy="28194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Warner Robins </a:t>
            </a:r>
            <a:b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Campus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/>
              <a:t>Any spillage of a hazardous chemical should be reported to the </a:t>
            </a:r>
            <a:r>
              <a:rPr lang="en-US" sz="2000" dirty="0"/>
              <a:t>Facilities department during normal working hours </a:t>
            </a:r>
            <a:r>
              <a:rPr lang="en-US" sz="2000" b="0" dirty="0"/>
              <a:t>or University </a:t>
            </a:r>
            <a:r>
              <a:rPr lang="en-US" sz="2000" dirty="0"/>
              <a:t>Police (478) 934-3002 after hours.</a:t>
            </a:r>
            <a:endParaRPr lang="en-US" sz="2000" b="0" dirty="0"/>
          </a:p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r>
              <a:rPr lang="en-US" sz="2000" i="1" dirty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Facilities department 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If evacuation of the building is required, follow evacuation protocol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Natural gas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 flame or spark in the area could cause an explosion</a:t>
            </a:r>
          </a:p>
          <a:p>
            <a:pPr marL="0" indent="0"/>
            <a:r>
              <a:rPr lang="en-US" sz="2000" i="1" dirty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open windows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Once outside, move at least 150ft away from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Activate fire alarm </a:t>
            </a:r>
            <a:r>
              <a:rPr lang="en-US" sz="2000" dirty="0"/>
              <a:t>outside </a:t>
            </a:r>
            <a:r>
              <a:rPr lang="en-US" sz="2000" b="0" dirty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Call University Police (478) 934-3002 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Report to University Police (478) 934-3002 </a:t>
            </a:r>
          </a:p>
          <a:p>
            <a:pPr marL="0" indent="0"/>
            <a:r>
              <a:rPr lang="en-US" sz="1800" i="1" dirty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Charge fire extinguisher toward base of the flame</a:t>
            </a:r>
          </a:p>
          <a:p>
            <a:pPr marL="0" indent="0"/>
            <a:r>
              <a:rPr lang="en-US" sz="1800" i="1" dirty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University Police (478) 934-3002 or call 911</a:t>
            </a:r>
            <a:endParaRPr lang="en-US" sz="1800" i="1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Observe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calm and call University Police (478) 934-3002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remove yourself from area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Evacuations will occur when an alarm sounds or upon notification by MGA officials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Leave by emergency evacuation route predesignated for your area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Depending on the emergency, you may need to </a:t>
            </a:r>
            <a:r>
              <a:rPr lang="en-US" sz="2800" b="0" u="sng" dirty="0"/>
              <a:t>stay in or exit</a:t>
            </a:r>
            <a:r>
              <a:rPr lang="en-US" sz="2800" b="0" dirty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Severe weather shelter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The following diagrams are the severe weather shelter areas for each building on the Warner Robins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locations are on the main level away from windows and doors. They are highlighted in </a:t>
            </a:r>
            <a:r>
              <a:rPr lang="en-US" sz="2400" b="0" u="dbl" dirty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/>
              <a:t>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areas can also be accessed </a:t>
            </a:r>
            <a:r>
              <a:rPr lang="en-US" sz="2400" b="0" dirty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838200"/>
            <a:ext cx="1676400" cy="923330"/>
          </a:xfrm>
          <a:prstGeom prst="rect">
            <a:avLst/>
          </a:prstGeom>
          <a:gradFill flip="none" rotWithShape="1">
            <a:gsLst>
              <a:gs pos="37000">
                <a:schemeClr val="bg1">
                  <a:lumMod val="75000"/>
                </a:schemeClr>
              </a:gs>
              <a:gs pos="7067">
                <a:schemeClr val="bg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6" name="Picture 5" descr="A diagram of a fire extinguisher">
            <a:extLst>
              <a:ext uri="{FF2B5EF4-FFF2-40B4-BE49-F238E27FC236}">
                <a16:creationId xmlns:a16="http://schemas.microsoft.com/office/drawing/2014/main" id="{9F43CDAD-8F0C-DD9B-BA68-4ABA771D1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" y="0"/>
            <a:ext cx="887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4267200"/>
            <a:ext cx="1676400" cy="923330"/>
          </a:xfrm>
          <a:prstGeom prst="rect">
            <a:avLst/>
          </a:prstGeom>
          <a:gradFill flip="none" rotWithShape="1">
            <a:gsLst>
              <a:gs pos="37000">
                <a:schemeClr val="bg1">
                  <a:lumMod val="75000"/>
                </a:schemeClr>
              </a:gs>
              <a:gs pos="7067">
                <a:schemeClr val="bg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4" name="Picture 3" descr="A floor plan of a building">
            <a:extLst>
              <a:ext uri="{FF2B5EF4-FFF2-40B4-BE49-F238E27FC236}">
                <a16:creationId xmlns:a16="http://schemas.microsoft.com/office/drawing/2014/main" id="{47BB7887-2342-EF46-0A09-87187968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" y="0"/>
            <a:ext cx="89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1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uilding">
            <a:extLst>
              <a:ext uri="{FF2B5EF4-FFF2-40B4-BE49-F238E27FC236}">
                <a16:creationId xmlns:a16="http://schemas.microsoft.com/office/drawing/2014/main" id="{7F61E67D-8F9D-C2BA-3905-B4C598790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" y="0"/>
            <a:ext cx="88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Outdoor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handicapped 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</a:t>
            </a:r>
            <a:r>
              <a:rPr lang="en-US" sz="2200" b="0"/>
              <a:t>o </a:t>
            </a:r>
            <a:r>
              <a:rPr lang="en-US" sz="2200" b="0" dirty="0"/>
              <a:t>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for your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Building Coordinator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Become familiar with the evacuation and assembly areas both inside and outside of your building</a:t>
            </a:r>
          </a:p>
        </p:txBody>
      </p:sp>
    </p:spTree>
    <p:extLst>
      <p:ext uri="{BB962C8B-B14F-4D97-AF65-F5344CB8AC3E}">
        <p14:creationId xmlns:p14="http://schemas.microsoft.com/office/powerpoint/2010/main" val="384757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Only perform CPR if certified</a:t>
            </a:r>
          </a:p>
          <a:p>
            <a:pPr marL="0" indent="0"/>
            <a:endParaRPr lang="en-US" sz="1800" b="0" dirty="0"/>
          </a:p>
          <a:p>
            <a:pPr marL="0" indent="0"/>
            <a:r>
              <a:rPr lang="en-US" sz="1800" i="1" dirty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Instruct individual to consult with their doctor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Automated external defibrillator (AED)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800"/>
            <a:ext cx="8719254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Immediately summon bystander to notify University Police</a:t>
            </a:r>
          </a:p>
          <a:p>
            <a:pPr marL="9144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Claire's 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Campus Police </a:t>
            </a:r>
            <a:r>
              <a:rPr lang="en-US" sz="3200" b="0" dirty="0"/>
              <a:t>(478) 934-3002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Houston Medical Center </a:t>
            </a:r>
            <a:r>
              <a:rPr lang="en-US" sz="3200" b="0" dirty="0"/>
              <a:t>(478) 922-4281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Plant Operations </a:t>
            </a:r>
            <a:r>
              <a:rPr lang="en-US" sz="3200" b="0" dirty="0"/>
              <a:t>(478) 471-2780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Risk Management </a:t>
            </a:r>
            <a:r>
              <a:rPr lang="en-US" sz="3200" b="0" dirty="0"/>
              <a:t>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r>
              <a:rPr lang="en-US" sz="2000" b="0" dirty="0">
                <a:hlinkClick r:id="rId2"/>
              </a:rPr>
              <a:t>MGA Emergency Response Plan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3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>
                <a:hlinkClick r:id="rId5"/>
              </a:rPr>
              <a:t>Right To Know (RTK) Plan</a:t>
            </a:r>
            <a:endParaRPr lang="en-US" sz="2000" b="0" dirty="0"/>
          </a:p>
          <a:p>
            <a:r>
              <a:rPr lang="en-US" sz="2000" b="0" dirty="0">
                <a:hlinkClick r:id="rId6"/>
              </a:rPr>
              <a:t>Risk Management 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University Police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Plant Operations</a:t>
            </a:r>
            <a:endParaRPr lang="en-US" sz="2000" b="0" dirty="0"/>
          </a:p>
          <a:p>
            <a:r>
              <a:rPr lang="en-US" sz="2000" b="0" dirty="0">
                <a:hlinkClick r:id="rId9"/>
              </a:rPr>
              <a:t>Technology Resources</a:t>
            </a:r>
            <a:endParaRPr lang="en-US" sz="2000" b="0" dirty="0"/>
          </a:p>
          <a:p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1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Serves as first point of contact</a:t>
            </a:r>
          </a:p>
          <a:p>
            <a:pPr marL="516636" lvl="4" indent="0">
              <a:buNone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Alternate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If one is selected, 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Plant Operations or University Police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6200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Severe weather / natural hazards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906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Severe weather can become hazardous when people’s lives and livelihoods have the possibility of being destroyed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"/>
            </a:pPr>
            <a:r>
              <a:rPr lang="en-US" sz="2800" b="0" dirty="0"/>
              <a:t>Knowing how to be prepared can prevent possible disasters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696395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/>
              <a:t>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r>
              <a:rPr lang="en-US" sz="2400" i="1" dirty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Evaluate the situation and determine if emergency help is necessary. If so, call University Police (478) 934-3002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Report damaged facilities to Plant Operations (478) 471-2780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Watch: </a:t>
            </a:r>
            <a:r>
              <a:rPr lang="en-US" sz="2400" b="0" dirty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Warning:</a:t>
            </a:r>
            <a:r>
              <a:rPr lang="en-US" sz="2400" b="0" dirty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shelter in the lowest level of the building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2"/>
              </a:rPr>
              <a:t>shelter locations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waste time opening windows or doors to equalize air pressure – could cause explosion if a spill has occurred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Watch: </a:t>
            </a:r>
            <a:r>
              <a:rPr lang="en-US" sz="2000" b="0" dirty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Warning:</a:t>
            </a:r>
            <a:r>
              <a:rPr lang="en-US" sz="2000" b="0" dirty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electrical appliances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38200"/>
            <a:ext cx="8772595" cy="4038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Clear the area immediately and call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Employees in affected area may be asked to help identify items or conduct a search under the direction of police or maintenance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protocols – assembly areas indicated in this presentation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Police will lead search of the area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6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564</TotalTime>
  <Words>1208</Words>
  <Application>Microsoft Office PowerPoint</Application>
  <PresentationFormat>On-screen Show (4:3)</PresentationFormat>
  <Paragraphs>172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Wingdings</vt:lpstr>
      <vt:lpstr>Angles</vt:lpstr>
      <vt:lpstr>Building Coordinator Training Warner Robins  Campus 2025</vt:lpstr>
      <vt:lpstr>Building Coordinator responsibilities</vt:lpstr>
      <vt:lpstr>Building Coordinator Positions</vt:lpstr>
      <vt:lpstr>Severe weather / natural hazards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Outdoor assembly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103</cp:revision>
  <dcterms:created xsi:type="dcterms:W3CDTF">2016-02-18T13:12:37Z</dcterms:created>
  <dcterms:modified xsi:type="dcterms:W3CDTF">2025-01-06T16:29:20Z</dcterms:modified>
</cp:coreProperties>
</file>