
<file path=[Content_Types].xml><?xml version="1.0" encoding="utf-8"?>
<Types xmlns="http://schemas.openxmlformats.org/package/2006/content-types">
  <Default Extension="png" ContentType="image/png"/>
  <Default Extension="bin" ContentType="application/vnd.openxmlformats-officedocument.oleObject"/>
  <Default Extension="mp3" ContentType="audio/mpeg"/>
  <Default Extension="emf" ContentType="image/x-emf"/>
  <Default Extension="jpeg" ContentType="image/jpeg"/>
  <Default Extension="wmf" ContentType="image/x-wmf"/>
  <Default Extension="rels" ContentType="application/vnd.openxmlformats-package.relationships+xml"/>
  <Default Extension="xml" ContentType="application/xml"/>
  <Default Extension="gif" ContentType="image/gif"/>
  <Default Extension="vml" ContentType="application/vnd.openxmlformats-officedocument.vmlDrawing"/>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heme/theme2.xml" ContentType="application/vnd.openxmlformats-officedocument.theme+xml"/>
  <Override PartName="/ppt/theme/theme3.xml" ContentType="application/vnd.openxmlformats-officedocument.theme+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notesSlides/notesSlide1.xml" ContentType="application/vnd.openxmlformats-officedocument.presentationml.notesSlide+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notesSlides/notesSlide2.xml" ContentType="application/vnd.openxmlformats-officedocument.presentationml.notesSlide+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notesSlides/notesSlide3.xml" ContentType="application/vnd.openxmlformats-officedocument.presentationml.notesSlide+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tags/tag78.xml" ContentType="application/vnd.openxmlformats-officedocument.presentationml.tags+xml"/>
  <Override PartName="/ppt/tags/tag79.xml" ContentType="application/vnd.openxmlformats-officedocument.presentationml.tags+xml"/>
  <Override PartName="/ppt/tags/tag80.xml" ContentType="application/vnd.openxmlformats-officedocument.presentationml.tags+xml"/>
  <Override PartName="/ppt/tags/tag81.xml" ContentType="application/vnd.openxmlformats-officedocument.presentationml.tags+xml"/>
  <Override PartName="/ppt/tags/tag82.xml" ContentType="application/vnd.openxmlformats-officedocument.presentationml.tags+xml"/>
  <Override PartName="/ppt/tags/tag83.xml" ContentType="application/vnd.openxmlformats-officedocument.presentationml.tags+xml"/>
  <Override PartName="/ppt/tags/tag84.xml" ContentType="application/vnd.openxmlformats-officedocument.presentationml.tags+xml"/>
  <Override PartName="/ppt/tags/tag85.xml" ContentType="application/vnd.openxmlformats-officedocument.presentationml.tags+xml"/>
  <Override PartName="/ppt/tags/tag86.xml" ContentType="application/vnd.openxmlformats-officedocument.presentationml.tags+xml"/>
  <Override PartName="/ppt/tags/tag87.xml" ContentType="application/vnd.openxmlformats-officedocument.presentationml.tags+xml"/>
  <Override PartName="/ppt/tags/tag88.xml" ContentType="application/vnd.openxmlformats-officedocument.presentationml.tags+xml"/>
  <Override PartName="/ppt/tags/tag89.xml" ContentType="application/vnd.openxmlformats-officedocument.presentationml.tags+xml"/>
  <Override PartName="/ppt/tags/tag90.xml" ContentType="application/vnd.openxmlformats-officedocument.presentationml.tags+xml"/>
  <Override PartName="/ppt/notesSlides/notesSlide4.xml" ContentType="application/vnd.openxmlformats-officedocument.presentationml.notesSlide+xml"/>
  <Override PartName="/ppt/tags/tag91.xml" ContentType="application/vnd.openxmlformats-officedocument.presentationml.tags+xml"/>
  <Override PartName="/ppt/tags/tag92.xml" ContentType="application/vnd.openxmlformats-officedocument.presentationml.tags+xml"/>
  <Override PartName="/ppt/tags/tag93.xml" ContentType="application/vnd.openxmlformats-officedocument.presentationml.tags+xml"/>
  <Override PartName="/ppt/tags/tag94.xml" ContentType="application/vnd.openxmlformats-officedocument.presentationml.tags+xml"/>
  <Override PartName="/ppt/tags/tag95.xml" ContentType="application/vnd.openxmlformats-officedocument.presentationml.tags+xml"/>
  <Override PartName="/ppt/notesSlides/notesSlide5.xml" ContentType="application/vnd.openxmlformats-officedocument.presentationml.notesSlide+xml"/>
  <Override PartName="/ppt/tags/tag96.xml" ContentType="application/vnd.openxmlformats-officedocument.presentationml.tags+xml"/>
  <Override PartName="/ppt/tags/tag97.xml" ContentType="application/vnd.openxmlformats-officedocument.presentationml.tags+xml"/>
  <Override PartName="/ppt/tags/tag98.xml" ContentType="application/vnd.openxmlformats-officedocument.presentationml.tags+xml"/>
  <Override PartName="/ppt/tags/tag99.xml" ContentType="application/vnd.openxmlformats-officedocument.presentationml.tags+xml"/>
  <Override PartName="/ppt/tags/tag100.xml" ContentType="application/vnd.openxmlformats-officedocument.presentationml.tags+xml"/>
  <Override PartName="/ppt/tags/tag101.xml" ContentType="application/vnd.openxmlformats-officedocument.presentationml.tags+xml"/>
  <Override PartName="/ppt/tags/tag102.xml" ContentType="application/vnd.openxmlformats-officedocument.presentationml.tags+xml"/>
  <Override PartName="/ppt/tags/tag103.xml" ContentType="application/vnd.openxmlformats-officedocument.presentationml.tags+xml"/>
  <Override PartName="/ppt/tags/tag104.xml" ContentType="application/vnd.openxmlformats-officedocument.presentationml.tags+xml"/>
  <Override PartName="/ppt/tags/tag105.xml" ContentType="application/vnd.openxmlformats-officedocument.presentationml.tags+xml"/>
  <Override PartName="/ppt/notesSlides/notesSlide6.xml" ContentType="application/vnd.openxmlformats-officedocument.presentationml.notesSlide+xml"/>
  <Override PartName="/ppt/tags/tag106.xml" ContentType="application/vnd.openxmlformats-officedocument.presentationml.tags+xml"/>
  <Override PartName="/ppt/tags/tag107.xml" ContentType="application/vnd.openxmlformats-officedocument.presentationml.tags+xml"/>
  <Override PartName="/ppt/tags/tag108.xml" ContentType="application/vnd.openxmlformats-officedocument.presentationml.tags+xml"/>
  <Override PartName="/ppt/tags/tag109.xml" ContentType="application/vnd.openxmlformats-officedocument.presentationml.tags+xml"/>
  <Override PartName="/ppt/tags/tag110.xml" ContentType="application/vnd.openxmlformats-officedocument.presentationml.tags+xml"/>
  <Override PartName="/ppt/notesSlides/notesSlide7.xml" ContentType="application/vnd.openxmlformats-officedocument.presentationml.notesSlide+xml"/>
  <Override PartName="/ppt/tags/tag111.xml" ContentType="application/vnd.openxmlformats-officedocument.presentationml.tags+xml"/>
  <Override PartName="/ppt/tags/tag112.xml" ContentType="application/vnd.openxmlformats-officedocument.presentationml.tags+xml"/>
  <Override PartName="/ppt/tags/tag113.xml" ContentType="application/vnd.openxmlformats-officedocument.presentationml.tags+xml"/>
  <Override PartName="/ppt/tags/tag114.xml" ContentType="application/vnd.openxmlformats-officedocument.presentationml.tags+xml"/>
  <Override PartName="/ppt/tags/tag115.xml" ContentType="application/vnd.openxmlformats-officedocument.presentationml.tags+xml"/>
  <Override PartName="/ppt/tags/tag116.xml" ContentType="application/vnd.openxmlformats-officedocument.presentationml.tags+xml"/>
  <Override PartName="/ppt/tags/tag117.xml" ContentType="application/vnd.openxmlformats-officedocument.presentationml.tags+xml"/>
  <Override PartName="/ppt/tags/tag118.xml" ContentType="application/vnd.openxmlformats-officedocument.presentationml.tags+xml"/>
  <Override PartName="/ppt/tags/tag119.xml" ContentType="application/vnd.openxmlformats-officedocument.presentationml.tags+xml"/>
  <Override PartName="/ppt/notesSlides/notesSlide8.xml" ContentType="application/vnd.openxmlformats-officedocument.presentationml.notesSlide+xml"/>
  <Override PartName="/ppt/tags/tag120.xml" ContentType="application/vnd.openxmlformats-officedocument.presentationml.tags+xml"/>
  <Override PartName="/ppt/tags/tag121.xml" ContentType="application/vnd.openxmlformats-officedocument.presentationml.tags+xml"/>
  <Override PartName="/ppt/tags/tag122.xml" ContentType="application/vnd.openxmlformats-officedocument.presentationml.tags+xml"/>
  <Override PartName="/ppt/tags/tag123.xml" ContentType="application/vnd.openxmlformats-officedocument.presentationml.tags+xml"/>
  <Override PartName="/ppt/tags/tag124.xml" ContentType="application/vnd.openxmlformats-officedocument.presentationml.tags+xml"/>
  <Override PartName="/ppt/notesSlides/notesSlide9.xml" ContentType="application/vnd.openxmlformats-officedocument.presentationml.notesSlide+xml"/>
  <Override PartName="/ppt/tags/tag125.xml" ContentType="application/vnd.openxmlformats-officedocument.presentationml.tags+xml"/>
  <Override PartName="/ppt/tags/tag126.xml" ContentType="application/vnd.openxmlformats-officedocument.presentationml.tags+xml"/>
  <Override PartName="/ppt/tags/tag127.xml" ContentType="application/vnd.openxmlformats-officedocument.presentationml.tags+xml"/>
  <Override PartName="/ppt/tags/tag128.xml" ContentType="application/vnd.openxmlformats-officedocument.presentationml.tags+xml"/>
  <Override PartName="/ppt/tags/tag129.xml" ContentType="application/vnd.openxmlformats-officedocument.presentationml.tags+xml"/>
  <Override PartName="/ppt/tags/tag130.xml" ContentType="application/vnd.openxmlformats-officedocument.presentationml.tags+xml"/>
  <Override PartName="/ppt/notesSlides/notesSlide10.xml" ContentType="application/vnd.openxmlformats-officedocument.presentationml.notesSlide+xml"/>
  <Override PartName="/ppt/tags/tag131.xml" ContentType="application/vnd.openxmlformats-officedocument.presentationml.tags+xml"/>
  <Override PartName="/ppt/tags/tag132.xml" ContentType="application/vnd.openxmlformats-officedocument.presentationml.tags+xml"/>
  <Override PartName="/ppt/tags/tag133.xml" ContentType="application/vnd.openxmlformats-officedocument.presentationml.tags+xml"/>
  <Override PartName="/ppt/tags/tag134.xml" ContentType="application/vnd.openxmlformats-officedocument.presentationml.tags+xml"/>
  <Override PartName="/ppt/tags/tag135.xml" ContentType="application/vnd.openxmlformats-officedocument.presentationml.tags+xml"/>
  <Override PartName="/ppt/tags/tag136.xml" ContentType="application/vnd.openxmlformats-officedocument.presentationml.tags+xml"/>
  <Override PartName="/ppt/tags/tag137.xml" ContentType="application/vnd.openxmlformats-officedocument.presentationml.tags+xml"/>
  <Override PartName="/ppt/tags/tag138.xml" ContentType="application/vnd.openxmlformats-officedocument.presentationml.tags+xml"/>
  <Override PartName="/ppt/notesSlides/notesSlide11.xml" ContentType="application/vnd.openxmlformats-officedocument.presentationml.notesSlide+xml"/>
  <Override PartName="/ppt/tags/tag139.xml" ContentType="application/vnd.openxmlformats-officedocument.presentationml.tags+xml"/>
  <Override PartName="/ppt/tags/tag140.xml" ContentType="application/vnd.openxmlformats-officedocument.presentationml.tags+xml"/>
  <Override PartName="/ppt/tags/tag141.xml" ContentType="application/vnd.openxmlformats-officedocument.presentationml.tags+xml"/>
  <Override PartName="/ppt/tags/tag142.xml" ContentType="application/vnd.openxmlformats-officedocument.presentationml.tags+xml"/>
  <Override PartName="/ppt/tags/tag143.xml" ContentType="application/vnd.openxmlformats-officedocument.presentationml.tags+xml"/>
  <Override PartName="/ppt/tags/tag144.xml" ContentType="application/vnd.openxmlformats-officedocument.presentationml.tags+xml"/>
  <Override PartName="/ppt/notesSlides/notesSlide12.xml" ContentType="application/vnd.openxmlformats-officedocument.presentationml.notesSlide+xml"/>
  <Override PartName="/ppt/tags/tag145.xml" ContentType="application/vnd.openxmlformats-officedocument.presentationml.tags+xml"/>
  <Override PartName="/ppt/tags/tag146.xml" ContentType="application/vnd.openxmlformats-officedocument.presentationml.tags+xml"/>
  <Override PartName="/ppt/tags/tag147.xml" ContentType="application/vnd.openxmlformats-officedocument.presentationml.tags+xml"/>
  <Override PartName="/ppt/tags/tag148.xml" ContentType="application/vnd.openxmlformats-officedocument.presentationml.tags+xml"/>
  <Override PartName="/ppt/tags/tag149.xml" ContentType="application/vnd.openxmlformats-officedocument.presentationml.tags+xml"/>
  <Override PartName="/ppt/notesSlides/notesSlide13.xml" ContentType="application/vnd.openxmlformats-officedocument.presentationml.notesSlide+xml"/>
  <Override PartName="/ppt/tags/tag150.xml" ContentType="application/vnd.openxmlformats-officedocument.presentationml.tags+xml"/>
  <Override PartName="/ppt/tags/tag151.xml" ContentType="application/vnd.openxmlformats-officedocument.presentationml.tags+xml"/>
  <Override PartName="/ppt/tags/tag152.xml" ContentType="application/vnd.openxmlformats-officedocument.presentationml.tags+xml"/>
  <Override PartName="/ppt/tags/tag153.xml" ContentType="application/vnd.openxmlformats-officedocument.presentationml.tags+xml"/>
  <Override PartName="/ppt/tags/tag154.xml" ContentType="application/vnd.openxmlformats-officedocument.presentationml.tags+xml"/>
  <Override PartName="/ppt/tags/tag155.xml" ContentType="application/vnd.openxmlformats-officedocument.presentationml.tags+xml"/>
  <Override PartName="/ppt/tags/tag156.xml" ContentType="application/vnd.openxmlformats-officedocument.presentationml.tags+xml"/>
  <Override PartName="/ppt/tags/tag157.xml" ContentType="application/vnd.openxmlformats-officedocument.presentationml.tags+xml"/>
  <Override PartName="/ppt/tags/tag158.xml" ContentType="application/vnd.openxmlformats-officedocument.presentationml.tags+xml"/>
  <Override PartName="/ppt/tags/tag159.xml" ContentType="application/vnd.openxmlformats-officedocument.presentationml.tags+xml"/>
  <Override PartName="/ppt/tags/tag160.xml" ContentType="application/vnd.openxmlformats-officedocument.presentationml.tags+xml"/>
  <Override PartName="/ppt/tags/tag161.xml" ContentType="application/vnd.openxmlformats-officedocument.presentationml.tags+xml"/>
  <Override PartName="/ppt/tags/tag162.xml" ContentType="application/vnd.openxmlformats-officedocument.presentationml.tags+xml"/>
  <Override PartName="/ppt/tags/tag163.xml" ContentType="application/vnd.openxmlformats-officedocument.presentationml.tags+xml"/>
  <Override PartName="/ppt/tags/tag164.xml" ContentType="application/vnd.openxmlformats-officedocument.presentationml.tags+xml"/>
  <Override PartName="/ppt/tags/tag165.xml" ContentType="application/vnd.openxmlformats-officedocument.presentationml.tags+xml"/>
  <Override PartName="/ppt/tags/tag166.xml" ContentType="application/vnd.openxmlformats-officedocument.presentationml.tags+xml"/>
  <Override PartName="/ppt/tags/tag167.xml" ContentType="application/vnd.openxmlformats-officedocument.presentationml.tags+xml"/>
  <Override PartName="/ppt/tags/tag168.xml" ContentType="application/vnd.openxmlformats-officedocument.presentationml.tags+xml"/>
  <Override PartName="/ppt/tags/tag169.xml" ContentType="application/vnd.openxmlformats-officedocument.presentationml.tags+xml"/>
  <Override PartName="/ppt/tags/tag170.xml" ContentType="application/vnd.openxmlformats-officedocument.presentationml.tags+xml"/>
  <Override PartName="/ppt/tags/tag171.xml" ContentType="application/vnd.openxmlformats-officedocument.presentationml.tags+xml"/>
  <Override PartName="/ppt/notesSlides/notesSlide14.xml" ContentType="application/vnd.openxmlformats-officedocument.presentationml.notesSlide+xml"/>
  <Override PartName="/ppt/tags/tag172.xml" ContentType="application/vnd.openxmlformats-officedocument.presentationml.tags+xml"/>
  <Override PartName="/ppt/tags/tag173.xml" ContentType="application/vnd.openxmlformats-officedocument.presentationml.tags+xml"/>
  <Override PartName="/ppt/tags/tag174.xml" ContentType="application/vnd.openxmlformats-officedocument.presentationml.tags+xml"/>
  <Override PartName="/ppt/tags/tag175.xml" ContentType="application/vnd.openxmlformats-officedocument.presentationml.tags+xml"/>
  <Override PartName="/ppt/tags/tag176.xml" ContentType="application/vnd.openxmlformats-officedocument.presentationml.tags+xml"/>
  <Override PartName="/ppt/tags/tag177.xml" ContentType="application/vnd.openxmlformats-officedocument.presentationml.tags+xml"/>
  <Override PartName="/ppt/tags/tag178.xml" ContentType="application/vnd.openxmlformats-officedocument.presentationml.tags+xml"/>
  <Override PartName="/ppt/tags/tag179.xml" ContentType="application/vnd.openxmlformats-officedocument.presentationml.tags+xml"/>
  <Override PartName="/ppt/tags/tag180.xml" ContentType="application/vnd.openxmlformats-officedocument.presentationml.tags+xml"/>
  <Override PartName="/ppt/notesSlides/notesSlide15.xml" ContentType="application/vnd.openxmlformats-officedocument.presentationml.notesSlide+xml"/>
  <Override PartName="/ppt/tags/tag181.xml" ContentType="application/vnd.openxmlformats-officedocument.presentationml.tags+xml"/>
  <Override PartName="/ppt/tags/tag182.xml" ContentType="application/vnd.openxmlformats-officedocument.presentationml.tags+xml"/>
  <Override PartName="/ppt/tags/tag183.xml" ContentType="application/vnd.openxmlformats-officedocument.presentationml.tags+xml"/>
  <Override PartName="/ppt/tags/tag184.xml" ContentType="application/vnd.openxmlformats-officedocument.presentationml.tags+xml"/>
  <Override PartName="/ppt/tags/tag185.xml" ContentType="application/vnd.openxmlformats-officedocument.presentationml.tags+xml"/>
  <Override PartName="/ppt/tags/tag186.xml" ContentType="application/vnd.openxmlformats-officedocument.presentationml.tags+xml"/>
  <Override PartName="/ppt/tags/tag187.xml" ContentType="application/vnd.openxmlformats-officedocument.presentationml.tags+xml"/>
  <Override PartName="/ppt/tags/tag188.xml" ContentType="application/vnd.openxmlformats-officedocument.presentationml.tags+xml"/>
  <Override PartName="/ppt/tags/tag189.xml" ContentType="application/vnd.openxmlformats-officedocument.presentationml.tags+xml"/>
  <Override PartName="/ppt/tags/tag190.xml" ContentType="application/vnd.openxmlformats-officedocument.presentationml.tags+xml"/>
  <Override PartName="/ppt/tags/tag191.xml" ContentType="application/vnd.openxmlformats-officedocument.presentationml.tags+xml"/>
  <Override PartName="/ppt/tags/tag192.xml" ContentType="application/vnd.openxmlformats-officedocument.presentationml.tags+xml"/>
  <Override PartName="/ppt/tags/tag193.xml" ContentType="application/vnd.openxmlformats-officedocument.presentationml.tags+xml"/>
  <Override PartName="/ppt/notesSlides/notesSlide16.xml" ContentType="application/vnd.openxmlformats-officedocument.presentationml.notesSlide+xml"/>
  <Override PartName="/ppt/tags/tag194.xml" ContentType="application/vnd.openxmlformats-officedocument.presentationml.tags+xml"/>
  <Override PartName="/ppt/tags/tag195.xml" ContentType="application/vnd.openxmlformats-officedocument.presentationml.tags+xml"/>
  <Override PartName="/ppt/tags/tag196.xml" ContentType="application/vnd.openxmlformats-officedocument.presentationml.tags+xml"/>
  <Override PartName="/ppt/tags/tag197.xml" ContentType="application/vnd.openxmlformats-officedocument.presentationml.tags+xml"/>
  <Override PartName="/ppt/notesSlides/notesSlide17.xml" ContentType="application/vnd.openxmlformats-officedocument.presentationml.notesSlide+xml"/>
  <Override PartName="/ppt/tags/tag198.xml" ContentType="application/vnd.openxmlformats-officedocument.presentationml.tags+xml"/>
  <Override PartName="/ppt/tags/tag199.xml" ContentType="application/vnd.openxmlformats-officedocument.presentationml.tags+xml"/>
  <Override PartName="/ppt/tags/tag200.xml" ContentType="application/vnd.openxmlformats-officedocument.presentationml.tags+xml"/>
  <Override PartName="/ppt/tags/tag201.xml" ContentType="application/vnd.openxmlformats-officedocument.presentationml.tags+xml"/>
  <Override PartName="/ppt/tags/tag202.xml" ContentType="application/vnd.openxmlformats-officedocument.presentationml.tags+xml"/>
  <Override PartName="/ppt/tags/tag203.xml" ContentType="application/vnd.openxmlformats-officedocument.presentationml.tags+xml"/>
  <Override PartName="/ppt/tags/tag204.xml" ContentType="application/vnd.openxmlformats-officedocument.presentationml.tags+xml"/>
  <Override PartName="/ppt/tags/tag205.xml" ContentType="application/vnd.openxmlformats-officedocument.presentationml.tags+xml"/>
  <Override PartName="/ppt/tags/tag206.xml" ContentType="application/vnd.openxmlformats-officedocument.presentationml.tags+xml"/>
  <Override PartName="/ppt/notesSlides/notesSlide18.xml" ContentType="application/vnd.openxmlformats-officedocument.presentationml.notesSlide+xml"/>
  <Override PartName="/ppt/tags/tag207.xml" ContentType="application/vnd.openxmlformats-officedocument.presentationml.tags+xml"/>
  <Override PartName="/ppt/tags/tag208.xml" ContentType="application/vnd.openxmlformats-officedocument.presentationml.tags+xml"/>
  <Override PartName="/ppt/tags/tag209.xml" ContentType="application/vnd.openxmlformats-officedocument.presentationml.tags+xml"/>
  <Override PartName="/ppt/tags/tag210.xml" ContentType="application/vnd.openxmlformats-officedocument.presentationml.tags+xml"/>
  <Override PartName="/ppt/tags/tag211.xml" ContentType="application/vnd.openxmlformats-officedocument.presentationml.tags+xml"/>
  <Override PartName="/ppt/notesSlides/notesSlide19.xml" ContentType="application/vnd.openxmlformats-officedocument.presentationml.notesSlide+xml"/>
  <Override PartName="/ppt/tags/tag212.xml" ContentType="application/vnd.openxmlformats-officedocument.presentationml.tags+xml"/>
  <Override PartName="/ppt/tags/tag213.xml" ContentType="application/vnd.openxmlformats-officedocument.presentationml.tags+xml"/>
  <Override PartName="/ppt/tags/tag214.xml" ContentType="application/vnd.openxmlformats-officedocument.presentationml.tags+xml"/>
  <Override PartName="/ppt/tags/tag215.xml" ContentType="application/vnd.openxmlformats-officedocument.presentationml.tags+xml"/>
  <Override PartName="/ppt/notesSlides/notesSlide20.xml" ContentType="application/vnd.openxmlformats-officedocument.presentationml.notesSlide+xml"/>
  <Override PartName="/ppt/tags/tag216.xml" ContentType="application/vnd.openxmlformats-officedocument.presentationml.tags+xml"/>
  <Override PartName="/ppt/tags/tag217.xml" ContentType="application/vnd.openxmlformats-officedocument.presentationml.tags+xml"/>
  <Override PartName="/ppt/tags/tag218.xml" ContentType="application/vnd.openxmlformats-officedocument.presentationml.tags+xml"/>
  <Override PartName="/ppt/tags/tag219.xml" ContentType="application/vnd.openxmlformats-officedocument.presentationml.tags+xml"/>
  <Override PartName="/ppt/tags/tag220.xml" ContentType="application/vnd.openxmlformats-officedocument.presentationml.tags+xml"/>
  <Override PartName="/ppt/tags/tag221.xml" ContentType="application/vnd.openxmlformats-officedocument.presentationml.tags+xml"/>
  <Override PartName="/ppt/tags/tag222.xml" ContentType="application/vnd.openxmlformats-officedocument.presentationml.tags+xml"/>
  <Override PartName="/ppt/tags/tag223.xml" ContentType="application/vnd.openxmlformats-officedocument.presentationml.tags+xml"/>
  <Override PartName="/ppt/tags/tag224.xml" ContentType="application/vnd.openxmlformats-officedocument.presentationml.tags+xml"/>
  <Override PartName="/ppt/tags/tag225.xml" ContentType="application/vnd.openxmlformats-officedocument.presentationml.tags+xml"/>
  <Override PartName="/ppt/tags/tag226.xml" ContentType="application/vnd.openxmlformats-officedocument.presentationml.tags+xml"/>
  <Override PartName="/ppt/tags/tag227.xml" ContentType="application/vnd.openxmlformats-officedocument.presentationml.tags+xml"/>
  <Override PartName="/ppt/notesSlides/notesSlide21.xml" ContentType="application/vnd.openxmlformats-officedocument.presentationml.notesSlide+xml"/>
  <Override PartName="/ppt/tags/tag228.xml" ContentType="application/vnd.openxmlformats-officedocument.presentationml.tags+xml"/>
  <Override PartName="/ppt/tags/tag229.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99" r:id="rId4"/>
  </p:sldMasterIdLst>
  <p:notesMasterIdLst>
    <p:notesMasterId r:id="rId38"/>
  </p:notesMasterIdLst>
  <p:handoutMasterIdLst>
    <p:handoutMasterId r:id="rId39"/>
  </p:handoutMasterIdLst>
  <p:sldIdLst>
    <p:sldId id="263" r:id="rId5"/>
    <p:sldId id="259" r:id="rId6"/>
    <p:sldId id="265" r:id="rId7"/>
    <p:sldId id="266" r:id="rId8"/>
    <p:sldId id="267" r:id="rId9"/>
    <p:sldId id="268" r:id="rId10"/>
    <p:sldId id="269" r:id="rId11"/>
    <p:sldId id="270" r:id="rId12"/>
    <p:sldId id="271" r:id="rId13"/>
    <p:sldId id="272" r:id="rId14"/>
    <p:sldId id="273" r:id="rId15"/>
    <p:sldId id="274" r:id="rId16"/>
    <p:sldId id="275" r:id="rId17"/>
    <p:sldId id="276" r:id="rId18"/>
    <p:sldId id="277" r:id="rId19"/>
    <p:sldId id="278" r:id="rId20"/>
    <p:sldId id="279" r:id="rId21"/>
    <p:sldId id="280" r:id="rId22"/>
    <p:sldId id="281" r:id="rId23"/>
    <p:sldId id="282" r:id="rId24"/>
    <p:sldId id="283" r:id="rId25"/>
    <p:sldId id="284" r:id="rId26"/>
    <p:sldId id="286" r:id="rId27"/>
    <p:sldId id="287" r:id="rId28"/>
    <p:sldId id="288" r:id="rId29"/>
    <p:sldId id="289" r:id="rId30"/>
    <p:sldId id="290" r:id="rId31"/>
    <p:sldId id="292" r:id="rId32"/>
    <p:sldId id="293" r:id="rId33"/>
    <p:sldId id="296" r:id="rId34"/>
    <p:sldId id="294" r:id="rId35"/>
    <p:sldId id="295" r:id="rId36"/>
    <p:sldId id="264" r:id="rId37"/>
  </p:sldIdLst>
  <p:sldSz cx="9144000" cy="6858000" type="screen4x3"/>
  <p:notesSz cx="6858000" cy="9144000"/>
  <p:custDataLst>
    <p:tags r:id="rId40"/>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D3768"/>
    <a:srgbClr val="0038A8"/>
    <a:srgbClr val="B2B2B2"/>
    <a:srgbClr val="C1C1C1"/>
    <a:srgbClr val="003399"/>
    <a:srgbClr val="11248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napVertSplitter="1" vertBarState="minimized">
    <p:restoredLeft sz="11626" autoAdjust="0"/>
    <p:restoredTop sz="94606" autoAdjust="0"/>
  </p:normalViewPr>
  <p:slideViewPr>
    <p:cSldViewPr>
      <p:cViewPr varScale="1">
        <p:scale>
          <a:sx n="108" d="100"/>
          <a:sy n="108" d="100"/>
        </p:scale>
        <p:origin x="1020" y="102"/>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handoutMaster" Target="handoutMasters/handoutMaster1.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viewProps" Target="viewProps.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tags" Target="tags/tag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theme" Target="theme/theme1.xml"/><Relationship Id="rId8" Type="http://schemas.openxmlformats.org/officeDocument/2006/relationships/slide" Target="slides/slide4.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notesMaster" Target="notesMasters/notesMaster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47.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48.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664F5A5A-8FCE-3A47-B37D-0D4B773D59FB}" type="datetimeFigureOut">
              <a:rPr lang="en-US" smtClean="0"/>
              <a:t>9/13/2016</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16F5E715-FAFA-1E40-AF09-359D41FAE197}" type="slidenum">
              <a:rPr lang="en-US" smtClean="0"/>
              <a:t>‹#›</a:t>
            </a:fld>
            <a:endParaRPr lang="en-US"/>
          </a:p>
        </p:txBody>
      </p:sp>
    </p:spTree>
    <p:extLst>
      <p:ext uri="{BB962C8B-B14F-4D97-AF65-F5344CB8AC3E}">
        <p14:creationId xmlns:p14="http://schemas.microsoft.com/office/powerpoint/2010/main" val="357979687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7F8A3F8-8B6A-4FC4-9432-80C344BB0980}" type="datetimeFigureOut">
              <a:rPr lang="en-US" smtClean="0"/>
              <a:t>9/13/2016</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6A8DDCA-6036-47B8-A7CA-EA9F3D83B41B}" type="slidenum">
              <a:rPr lang="en-US" smtClean="0"/>
              <a:t>‹#›</a:t>
            </a:fld>
            <a:endParaRPr lang="en-US"/>
          </a:p>
        </p:txBody>
      </p:sp>
    </p:spTree>
    <p:extLst>
      <p:ext uri="{BB962C8B-B14F-4D97-AF65-F5344CB8AC3E}">
        <p14:creationId xmlns:p14="http://schemas.microsoft.com/office/powerpoint/2010/main" val="232378731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spcBef>
                <a:spcPct val="0"/>
              </a:spcBef>
            </a:pPr>
            <a:r>
              <a:rPr lang="en-US" b="1" dirty="0" smtClean="0">
                <a:latin typeface="Calibri" charset="0"/>
              </a:rPr>
              <a:t>Security</a:t>
            </a:r>
            <a:r>
              <a:rPr lang="en-US" dirty="0" smtClean="0">
                <a:latin typeface="Calibri" charset="0"/>
              </a:rPr>
              <a:t>: The way in which we protect access to our computers and information. E.g. Anti-virus software, firewall</a:t>
            </a:r>
          </a:p>
          <a:p>
            <a:pPr eaLnBrk="1" hangingPunct="1">
              <a:spcBef>
                <a:spcPct val="0"/>
              </a:spcBef>
            </a:pPr>
            <a:r>
              <a:rPr lang="en-US" b="1" dirty="0" smtClean="0">
                <a:latin typeface="Calibri" charset="0"/>
              </a:rPr>
              <a:t>Safety</a:t>
            </a:r>
            <a:r>
              <a:rPr lang="en-US" dirty="0" smtClean="0">
                <a:latin typeface="Calibri" charset="0"/>
              </a:rPr>
              <a:t>: The we behave while using the internet. E.g. Safe email behavior, safe software downloading behavior</a:t>
            </a:r>
          </a:p>
          <a:p>
            <a:pPr eaLnBrk="1" hangingPunct="1">
              <a:spcBef>
                <a:spcPct val="0"/>
              </a:spcBef>
            </a:pPr>
            <a:endParaRPr lang="en-US" dirty="0" smtClean="0">
              <a:latin typeface="Calibri" charset="0"/>
            </a:endParaRPr>
          </a:p>
          <a:p>
            <a:pPr eaLnBrk="1" hangingPunct="1">
              <a:spcBef>
                <a:spcPct val="0"/>
              </a:spcBef>
            </a:pPr>
            <a:r>
              <a:rPr lang="en-US" dirty="0" smtClean="0">
                <a:latin typeface="Calibri" charset="0"/>
              </a:rPr>
              <a:t>Stress the difference and the importance of both together to provide a safe and secure computing environment.</a:t>
            </a:r>
            <a:endParaRPr lang="en-US" b="1" dirty="0" smtClean="0">
              <a:latin typeface="Calibri" charset="0"/>
            </a:endParaRPr>
          </a:p>
          <a:p>
            <a:pPr eaLnBrk="1" hangingPunct="1">
              <a:spcBef>
                <a:spcPct val="0"/>
              </a:spcBef>
            </a:pPr>
            <a:endParaRPr lang="en-US" dirty="0" smtClean="0">
              <a:latin typeface="Calibri" charset="0"/>
            </a:endParaRPr>
          </a:p>
          <a:p>
            <a:pPr eaLnBrk="1" hangingPunct="1">
              <a:spcBef>
                <a:spcPct val="0"/>
              </a:spcBef>
            </a:pPr>
            <a:endParaRPr lang="en-US" dirty="0">
              <a:latin typeface="Calibri" charset="0"/>
            </a:endParaRPr>
          </a:p>
        </p:txBody>
      </p:sp>
      <p:sp>
        <p:nvSpPr>
          <p:cNvPr id="4" name="Slide Number Placeholder 3"/>
          <p:cNvSpPr>
            <a:spLocks noGrp="1"/>
          </p:cNvSpPr>
          <p:nvPr>
            <p:ph type="sldNum" sz="quarter" idx="10"/>
          </p:nvPr>
        </p:nvSpPr>
        <p:spPr/>
        <p:txBody>
          <a:bodyPr/>
          <a:lstStyle/>
          <a:p>
            <a:fld id="{E6A8DDCA-6036-47B8-A7CA-EA9F3D83B41B}" type="slidenum">
              <a:rPr lang="en-US" smtClean="0"/>
              <a:t>3</a:t>
            </a:fld>
            <a:endParaRPr lang="en-US"/>
          </a:p>
        </p:txBody>
      </p:sp>
    </p:spTree>
    <p:extLst>
      <p:ext uri="{BB962C8B-B14F-4D97-AF65-F5344CB8AC3E}">
        <p14:creationId xmlns:p14="http://schemas.microsoft.com/office/powerpoint/2010/main" val="370973260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Man in the middle attackers</a:t>
            </a:r>
            <a:r>
              <a:rPr lang="en-US" baseline="0" dirty="0" smtClean="0"/>
              <a:t> can deploy decoy wireless access points near legitimate ones but pretend to be legitimate. The decoy access point resembles the legitimate one, fooling unwitting users into giving up their credentials.</a:t>
            </a:r>
            <a:endParaRPr lang="en-US" dirty="0"/>
          </a:p>
        </p:txBody>
      </p:sp>
      <p:sp>
        <p:nvSpPr>
          <p:cNvPr id="4" name="Slide Number Placeholder 3"/>
          <p:cNvSpPr>
            <a:spLocks noGrp="1"/>
          </p:cNvSpPr>
          <p:nvPr>
            <p:ph type="sldNum" sz="quarter" idx="10"/>
          </p:nvPr>
        </p:nvSpPr>
        <p:spPr/>
        <p:txBody>
          <a:bodyPr/>
          <a:lstStyle/>
          <a:p>
            <a:fld id="{E6A8DDCA-6036-47B8-A7CA-EA9F3D83B41B}" type="slidenum">
              <a:rPr lang="en-US" smtClean="0"/>
              <a:t>13</a:t>
            </a:fld>
            <a:endParaRPr lang="en-US"/>
          </a:p>
        </p:txBody>
      </p:sp>
    </p:spTree>
    <p:extLst>
      <p:ext uri="{BB962C8B-B14F-4D97-AF65-F5344CB8AC3E}">
        <p14:creationId xmlns:p14="http://schemas.microsoft.com/office/powerpoint/2010/main" val="88468698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1" dirty="0" err="1" smtClean="0">
                <a:latin typeface="Calibri" charset="0"/>
              </a:rPr>
              <a:t>RootKit</a:t>
            </a:r>
            <a:r>
              <a:rPr lang="en-US" b="1" dirty="0" smtClean="0">
                <a:latin typeface="Calibri" charset="0"/>
              </a:rPr>
              <a:t>: </a:t>
            </a:r>
            <a:r>
              <a:rPr lang="en-US" dirty="0" smtClean="0">
                <a:latin typeface="Calibri" charset="0"/>
              </a:rPr>
              <a:t>A collection of programs that a hacker uses to mask intrusion and obtain administrator-level access to a computer or computer network.</a:t>
            </a:r>
            <a:endParaRPr lang="en-US" b="1" dirty="0" smtClean="0">
              <a:latin typeface="Calibri" charset="0"/>
            </a:endParaRPr>
          </a:p>
          <a:p>
            <a:endParaRPr lang="en-US" dirty="0"/>
          </a:p>
        </p:txBody>
      </p:sp>
      <p:sp>
        <p:nvSpPr>
          <p:cNvPr id="4" name="Slide Number Placeholder 3"/>
          <p:cNvSpPr>
            <a:spLocks noGrp="1"/>
          </p:cNvSpPr>
          <p:nvPr>
            <p:ph type="sldNum" sz="quarter" idx="10"/>
          </p:nvPr>
        </p:nvSpPr>
        <p:spPr/>
        <p:txBody>
          <a:bodyPr/>
          <a:lstStyle/>
          <a:p>
            <a:fld id="{E6A8DDCA-6036-47B8-A7CA-EA9F3D83B41B}" type="slidenum">
              <a:rPr lang="en-US" smtClean="0"/>
              <a:t>14</a:t>
            </a:fld>
            <a:endParaRPr lang="en-US"/>
          </a:p>
        </p:txBody>
      </p:sp>
    </p:spTree>
    <p:extLst>
      <p:ext uri="{BB962C8B-B14F-4D97-AF65-F5344CB8AC3E}">
        <p14:creationId xmlns:p14="http://schemas.microsoft.com/office/powerpoint/2010/main" val="157490043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spcBef>
                <a:spcPct val="0"/>
              </a:spcBef>
            </a:pPr>
            <a:r>
              <a:rPr lang="en-US" dirty="0" smtClean="0">
                <a:latin typeface="Calibri" charset="0"/>
              </a:rPr>
              <a:t>This chart shows the different combinations of passwords and password lengths and how long a dictionary attack or brute force attack would take to guess the password. </a:t>
            </a:r>
          </a:p>
          <a:p>
            <a:pPr eaLnBrk="1" hangingPunct="1">
              <a:spcBef>
                <a:spcPct val="0"/>
              </a:spcBef>
            </a:pPr>
            <a:r>
              <a:rPr lang="en-US" dirty="0" smtClean="0">
                <a:latin typeface="Calibri" charset="0"/>
              </a:rPr>
              <a:t>Discussion of proper password creation and change techniques will occur later in the User Practices section of the presentation. </a:t>
            </a:r>
          </a:p>
          <a:p>
            <a:pPr eaLnBrk="1" hangingPunct="1">
              <a:spcBef>
                <a:spcPct val="0"/>
              </a:spcBef>
            </a:pPr>
            <a:endParaRPr lang="en-US" dirty="0" smtClean="0">
              <a:latin typeface="Calibri" charset="0"/>
            </a:endParaRPr>
          </a:p>
          <a:p>
            <a:pPr eaLnBrk="1" hangingPunct="1">
              <a:spcBef>
                <a:spcPct val="0"/>
              </a:spcBef>
            </a:pPr>
            <a:r>
              <a:rPr lang="en-US" dirty="0" smtClean="0">
                <a:latin typeface="Calibri" charset="0"/>
              </a:rPr>
              <a:t>At this stage just discuss the attacks and comparisons to password lengths and patterns.</a:t>
            </a:r>
          </a:p>
          <a:p>
            <a:pPr eaLnBrk="1" hangingPunct="1">
              <a:spcBef>
                <a:spcPct val="0"/>
              </a:spcBef>
            </a:pPr>
            <a:r>
              <a:rPr lang="en-US" b="1" dirty="0" smtClean="0">
                <a:latin typeface="Calibri" charset="0"/>
              </a:rPr>
              <a:t>Brute Force Attack</a:t>
            </a:r>
            <a:r>
              <a:rPr lang="en-US" dirty="0" smtClean="0">
                <a:latin typeface="Calibri" charset="0"/>
              </a:rPr>
              <a:t>: A cryptanalysis technique or other kind of attack method involving an exhaustive procedure that tries all possibilities, one-by-one.</a:t>
            </a:r>
          </a:p>
          <a:p>
            <a:pPr eaLnBrk="1" hangingPunct="1">
              <a:spcBef>
                <a:spcPct val="0"/>
              </a:spcBef>
            </a:pPr>
            <a:endParaRPr lang="en-US" dirty="0" smtClean="0">
              <a:latin typeface="Calibri" charset="0"/>
            </a:endParaRPr>
          </a:p>
          <a:p>
            <a:pPr eaLnBrk="1" hangingPunct="1">
              <a:spcBef>
                <a:spcPct val="0"/>
              </a:spcBef>
            </a:pPr>
            <a:r>
              <a:rPr lang="en-US" b="1" dirty="0" smtClean="0">
                <a:latin typeface="Calibri" charset="0"/>
              </a:rPr>
              <a:t>Dictionary Attack</a:t>
            </a:r>
            <a:r>
              <a:rPr lang="en-US" dirty="0" smtClean="0">
                <a:latin typeface="Calibri" charset="0"/>
              </a:rPr>
              <a:t>: An attack that tries all of the phrases or words in a dictionary, trying to crack a password or key. A dictionary attack uses a predefined list of words compared to a brute force attack that tries all possible combinations.</a:t>
            </a:r>
            <a:endParaRPr lang="en-US" dirty="0"/>
          </a:p>
        </p:txBody>
      </p:sp>
      <p:sp>
        <p:nvSpPr>
          <p:cNvPr id="4" name="Slide Number Placeholder 3"/>
          <p:cNvSpPr>
            <a:spLocks noGrp="1"/>
          </p:cNvSpPr>
          <p:nvPr>
            <p:ph type="sldNum" sz="quarter" idx="10"/>
          </p:nvPr>
        </p:nvSpPr>
        <p:spPr/>
        <p:txBody>
          <a:bodyPr/>
          <a:lstStyle/>
          <a:p>
            <a:fld id="{E6A8DDCA-6036-47B8-A7CA-EA9F3D83B41B}" type="slidenum">
              <a:rPr lang="en-US" smtClean="0"/>
              <a:t>15</a:t>
            </a:fld>
            <a:endParaRPr lang="en-US"/>
          </a:p>
        </p:txBody>
      </p:sp>
    </p:spTree>
    <p:extLst>
      <p:ext uri="{BB962C8B-B14F-4D97-AF65-F5344CB8AC3E}">
        <p14:creationId xmlns:p14="http://schemas.microsoft.com/office/powerpoint/2010/main" val="63830180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spcBef>
                <a:spcPct val="0"/>
              </a:spcBef>
            </a:pPr>
            <a:r>
              <a:rPr lang="en-US" dirty="0" smtClean="0">
                <a:latin typeface="Arial" charset="0"/>
                <a:cs typeface="ＭＳ Ｐゴシック" charset="0"/>
              </a:rPr>
              <a:t>.  NIST also recommends including criminal records, student grades, passport numbers, mortgage numbers, civil court numbers, date/place of birth, and more.</a:t>
            </a:r>
            <a:endParaRPr lang="en-US" dirty="0">
              <a:latin typeface="Arial" charset="0"/>
              <a:cs typeface="ＭＳ Ｐゴシック" charset="0"/>
            </a:endParaRPr>
          </a:p>
        </p:txBody>
      </p:sp>
      <p:sp>
        <p:nvSpPr>
          <p:cNvPr id="4" name="Slide Number Placeholder 3"/>
          <p:cNvSpPr>
            <a:spLocks noGrp="1"/>
          </p:cNvSpPr>
          <p:nvPr>
            <p:ph type="sldNum" sz="quarter" idx="10"/>
          </p:nvPr>
        </p:nvSpPr>
        <p:spPr/>
        <p:txBody>
          <a:bodyPr/>
          <a:lstStyle/>
          <a:p>
            <a:fld id="{E6A8DDCA-6036-47B8-A7CA-EA9F3D83B41B}" type="slidenum">
              <a:rPr lang="en-US" smtClean="0"/>
              <a:t>16</a:t>
            </a:fld>
            <a:endParaRPr lang="en-US"/>
          </a:p>
        </p:txBody>
      </p:sp>
    </p:spTree>
    <p:extLst>
      <p:ext uri="{BB962C8B-B14F-4D97-AF65-F5344CB8AC3E}">
        <p14:creationId xmlns:p14="http://schemas.microsoft.com/office/powerpoint/2010/main" val="236455443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spcBef>
                <a:spcPct val="0"/>
              </a:spcBef>
            </a:pPr>
            <a:r>
              <a:rPr lang="en-US" dirty="0" smtClean="0">
                <a:latin typeface="Calibri" charset="0"/>
              </a:rPr>
              <a:t>Windows and Mac OS X have host-based firewall software built-in. Be sure to always have it on.</a:t>
            </a:r>
          </a:p>
          <a:p>
            <a:pPr eaLnBrk="1" hangingPunct="1">
              <a:spcBef>
                <a:spcPct val="0"/>
              </a:spcBef>
            </a:pPr>
            <a:endParaRPr lang="en-US" dirty="0" smtClean="0">
              <a:latin typeface="Calibri" charset="0"/>
            </a:endParaRPr>
          </a:p>
          <a:p>
            <a:pPr eaLnBrk="1" hangingPunct="1">
              <a:spcBef>
                <a:spcPct val="0"/>
              </a:spcBef>
            </a:pPr>
            <a:r>
              <a:rPr lang="en-US" dirty="0" smtClean="0">
                <a:latin typeface="Calibri" charset="0"/>
              </a:rPr>
              <a:t>It is necessary to have software firewalls on each computer even if you have a hardware firewall protecting your network. If your hardware firewall is compromised by a hacker or by malicious code of some kind, you don</a:t>
            </a:r>
            <a:r>
              <a:rPr lang="ja-JP" altLang="en-US" dirty="0" smtClean="0">
                <a:latin typeface="Calibri" charset="0"/>
              </a:rPr>
              <a:t>’</a:t>
            </a:r>
            <a:r>
              <a:rPr lang="en-US" dirty="0" smtClean="0">
                <a:latin typeface="Calibri" charset="0"/>
              </a:rPr>
              <a:t>t want the intruder or malicious program to have unlimited access to your computers and the information on those computers. </a:t>
            </a:r>
          </a:p>
          <a:p>
            <a:pPr eaLnBrk="1" hangingPunct="1">
              <a:spcBef>
                <a:spcPct val="0"/>
              </a:spcBef>
            </a:pPr>
            <a:endParaRPr lang="en-US" dirty="0" smtClean="0">
              <a:latin typeface="Calibri" charset="0"/>
            </a:endParaRPr>
          </a:p>
          <a:p>
            <a:pPr eaLnBrk="1" hangingPunct="1">
              <a:spcBef>
                <a:spcPct val="0"/>
              </a:spcBef>
              <a:buFont typeface="Calibri" charset="0"/>
              <a:buAutoNum type="arabicPeriod"/>
            </a:pPr>
            <a:r>
              <a:rPr lang="en-US" dirty="0" smtClean="0">
                <a:latin typeface="Calibri" charset="0"/>
              </a:rPr>
              <a:t>Every computer in the network should have its own software firewall enabled.</a:t>
            </a:r>
          </a:p>
          <a:p>
            <a:pPr eaLnBrk="1" hangingPunct="1">
              <a:spcBef>
                <a:spcPct val="0"/>
              </a:spcBef>
              <a:buFont typeface="Calibri" charset="0"/>
              <a:buAutoNum type="arabicPeriod"/>
            </a:pPr>
            <a:r>
              <a:rPr lang="en-US" dirty="0" smtClean="0">
                <a:latin typeface="Calibri" charset="0"/>
              </a:rPr>
              <a:t>Windows</a:t>
            </a:r>
            <a:r>
              <a:rPr lang="en-US" baseline="0" dirty="0" smtClean="0">
                <a:latin typeface="Calibri" charset="0"/>
              </a:rPr>
              <a:t> and Mac OS X </a:t>
            </a:r>
            <a:r>
              <a:rPr lang="en-US" dirty="0" smtClean="0">
                <a:latin typeface="Calibri" charset="0"/>
              </a:rPr>
              <a:t>operating systems have a built-in firewall, which can be easily located in the control panel</a:t>
            </a:r>
            <a:r>
              <a:rPr lang="en-US" baseline="0" dirty="0" smtClean="0">
                <a:latin typeface="Calibri" charset="0"/>
              </a:rPr>
              <a:t> on the PC or System Preferences on the Mac</a:t>
            </a:r>
            <a:r>
              <a:rPr lang="en-US" dirty="0" smtClean="0">
                <a:latin typeface="Calibri" charset="0"/>
              </a:rPr>
              <a:t>.  Ensure it is always turned on.     </a:t>
            </a:r>
          </a:p>
          <a:p>
            <a:pPr eaLnBrk="1" hangingPunct="1">
              <a:spcBef>
                <a:spcPct val="0"/>
              </a:spcBef>
              <a:buFont typeface="Calibri" charset="0"/>
              <a:buAutoNum type="arabicPeriod"/>
            </a:pPr>
            <a:r>
              <a:rPr lang="en-US" dirty="0" smtClean="0">
                <a:latin typeface="Calibri" charset="0"/>
              </a:rPr>
              <a:t>For other commercial operating systems, the operations manual should have instructions about the firewall options.</a:t>
            </a:r>
          </a:p>
          <a:p>
            <a:pPr eaLnBrk="1" hangingPunct="1">
              <a:spcBef>
                <a:spcPct val="0"/>
              </a:spcBef>
              <a:buFont typeface="Calibri" charset="0"/>
              <a:buAutoNum type="arabicPeriod"/>
            </a:pPr>
            <a:r>
              <a:rPr lang="en-US" dirty="0" smtClean="0">
                <a:latin typeface="Calibri" charset="0"/>
              </a:rPr>
              <a:t>For an optional implementation </a:t>
            </a:r>
            <a:r>
              <a:rPr lang="en-US" smtClean="0">
                <a:latin typeface="Calibri" charset="0"/>
              </a:rPr>
              <a:t>of firewall security</a:t>
            </a:r>
            <a:r>
              <a:rPr lang="en-US" dirty="0" smtClean="0">
                <a:latin typeface="Calibri" charset="0"/>
              </a:rPr>
              <a:t>, commercial third-party firewall software can be installed.</a:t>
            </a:r>
          </a:p>
          <a:p>
            <a:pPr eaLnBrk="1" hangingPunct="1">
              <a:spcBef>
                <a:spcPct val="0"/>
              </a:spcBef>
              <a:buFont typeface="Calibri" charset="0"/>
              <a:buAutoNum type="arabicPeriod"/>
            </a:pPr>
            <a:endParaRPr lang="en-US" dirty="0" smtClean="0">
              <a:latin typeface="Calibri" charset="0"/>
            </a:endParaRPr>
          </a:p>
          <a:p>
            <a:pPr eaLnBrk="1" hangingPunct="1">
              <a:spcBef>
                <a:spcPct val="0"/>
              </a:spcBef>
            </a:pPr>
            <a:endParaRPr lang="en-US" dirty="0">
              <a:latin typeface="Calibri" charset="0"/>
            </a:endParaRPr>
          </a:p>
        </p:txBody>
      </p:sp>
      <p:sp>
        <p:nvSpPr>
          <p:cNvPr id="4" name="Slide Number Placeholder 3"/>
          <p:cNvSpPr>
            <a:spLocks noGrp="1"/>
          </p:cNvSpPr>
          <p:nvPr>
            <p:ph type="sldNum" sz="quarter" idx="10"/>
          </p:nvPr>
        </p:nvSpPr>
        <p:spPr/>
        <p:txBody>
          <a:bodyPr/>
          <a:lstStyle/>
          <a:p>
            <a:fld id="{E6A8DDCA-6036-47B8-A7CA-EA9F3D83B41B}" type="slidenum">
              <a:rPr lang="en-US" smtClean="0"/>
              <a:t>21</a:t>
            </a:fld>
            <a:endParaRPr lang="en-US"/>
          </a:p>
        </p:txBody>
      </p:sp>
    </p:spTree>
    <p:extLst>
      <p:ext uri="{BB962C8B-B14F-4D97-AF65-F5344CB8AC3E}">
        <p14:creationId xmlns:p14="http://schemas.microsoft.com/office/powerpoint/2010/main" val="351162778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Make passwords according to organization standards. USG has set a minimum. </a:t>
            </a:r>
            <a:endParaRPr lang="en-US" dirty="0"/>
          </a:p>
        </p:txBody>
      </p:sp>
      <p:sp>
        <p:nvSpPr>
          <p:cNvPr id="4" name="Slide Number Placeholder 3"/>
          <p:cNvSpPr>
            <a:spLocks noGrp="1"/>
          </p:cNvSpPr>
          <p:nvPr>
            <p:ph type="sldNum" sz="quarter" idx="10"/>
          </p:nvPr>
        </p:nvSpPr>
        <p:spPr/>
        <p:txBody>
          <a:bodyPr/>
          <a:lstStyle/>
          <a:p>
            <a:fld id="{E6A8DDCA-6036-47B8-A7CA-EA9F3D83B41B}" type="slidenum">
              <a:rPr lang="en-US" smtClean="0"/>
              <a:t>23</a:t>
            </a:fld>
            <a:endParaRPr lang="en-US"/>
          </a:p>
        </p:txBody>
      </p:sp>
    </p:spTree>
    <p:extLst>
      <p:ext uri="{BB962C8B-B14F-4D97-AF65-F5344CB8AC3E}">
        <p14:creationId xmlns:p14="http://schemas.microsoft.com/office/powerpoint/2010/main" val="259823104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lnSpc>
                <a:spcPct val="90000"/>
              </a:lnSpc>
              <a:spcBef>
                <a:spcPct val="0"/>
              </a:spcBef>
            </a:pPr>
            <a:r>
              <a:rPr lang="en-US" sz="1200" b="1" dirty="0" smtClean="0">
                <a:latin typeface="Calibri" charset="0"/>
              </a:rPr>
              <a:t>Email Attachments</a:t>
            </a:r>
          </a:p>
          <a:p>
            <a:pPr eaLnBrk="1" hangingPunct="1">
              <a:lnSpc>
                <a:spcPct val="90000"/>
              </a:lnSpc>
              <a:spcBef>
                <a:spcPct val="0"/>
              </a:spcBef>
              <a:buFont typeface="Calibri" charset="0"/>
              <a:buAutoNum type="arabicPeriod"/>
            </a:pPr>
            <a:r>
              <a:rPr lang="en-US" sz="1200" dirty="0" smtClean="0">
                <a:latin typeface="Calibri" charset="0"/>
              </a:rPr>
              <a:t>Attachments should be opened only from trusted senders.</a:t>
            </a:r>
          </a:p>
          <a:p>
            <a:pPr eaLnBrk="1" hangingPunct="1">
              <a:lnSpc>
                <a:spcPct val="90000"/>
              </a:lnSpc>
              <a:spcBef>
                <a:spcPct val="0"/>
              </a:spcBef>
              <a:buFont typeface="Calibri" charset="0"/>
              <a:buAutoNum type="arabicPeriod"/>
            </a:pPr>
            <a:r>
              <a:rPr lang="en-US" sz="1200" dirty="0" smtClean="0">
                <a:latin typeface="Calibri" charset="0"/>
              </a:rPr>
              <a:t>If you are not expecting an email attachment from the sender, it</a:t>
            </a:r>
            <a:r>
              <a:rPr lang="ja-JP" altLang="en-US" sz="1200" dirty="0" smtClean="0">
                <a:latin typeface="Calibri" charset="0"/>
              </a:rPr>
              <a:t>’</a:t>
            </a:r>
            <a:r>
              <a:rPr lang="en-US" sz="1200" dirty="0" smtClean="0">
                <a:latin typeface="Calibri" charset="0"/>
              </a:rPr>
              <a:t>s a good idea to call and confirm, before opening the attachment.</a:t>
            </a:r>
          </a:p>
          <a:p>
            <a:pPr eaLnBrk="1" hangingPunct="1">
              <a:lnSpc>
                <a:spcPct val="90000"/>
              </a:lnSpc>
              <a:spcBef>
                <a:spcPct val="0"/>
              </a:spcBef>
              <a:buFont typeface="Calibri" charset="0"/>
              <a:buAutoNum type="arabicPeriod"/>
            </a:pPr>
            <a:r>
              <a:rPr lang="en-US" sz="1200" dirty="0" smtClean="0">
                <a:latin typeface="Calibri" charset="0"/>
              </a:rPr>
              <a:t>Spam email often asks for sensitive information.</a:t>
            </a:r>
          </a:p>
          <a:p>
            <a:pPr eaLnBrk="1" hangingPunct="1">
              <a:lnSpc>
                <a:spcPct val="90000"/>
              </a:lnSpc>
              <a:spcBef>
                <a:spcPct val="0"/>
              </a:spcBef>
              <a:buFont typeface="+mj-lt" charset="0"/>
              <a:buNone/>
            </a:pPr>
            <a:endParaRPr lang="en-US" sz="1200" dirty="0" smtClean="0">
              <a:latin typeface="Calibri" charset="0"/>
            </a:endParaRPr>
          </a:p>
          <a:p>
            <a:pPr eaLnBrk="1" hangingPunct="1">
              <a:lnSpc>
                <a:spcPct val="90000"/>
              </a:lnSpc>
              <a:spcBef>
                <a:spcPct val="0"/>
              </a:spcBef>
            </a:pPr>
            <a:r>
              <a:rPr lang="en-US" sz="1200" b="1" dirty="0" smtClean="0">
                <a:latin typeface="Calibri" charset="0"/>
              </a:rPr>
              <a:t>Links in emails</a:t>
            </a:r>
          </a:p>
          <a:p>
            <a:pPr eaLnBrk="1" hangingPunct="1">
              <a:lnSpc>
                <a:spcPct val="90000"/>
              </a:lnSpc>
              <a:spcBef>
                <a:spcPct val="0"/>
              </a:spcBef>
              <a:buFont typeface="Calibri" charset="0"/>
              <a:buAutoNum type="arabicPeriod"/>
            </a:pPr>
            <a:r>
              <a:rPr lang="en-US" sz="1200" dirty="0" smtClean="0">
                <a:latin typeface="Calibri" charset="0"/>
              </a:rPr>
              <a:t>Never click on link in email attachment, except only when you are expecting it.</a:t>
            </a:r>
          </a:p>
          <a:p>
            <a:pPr eaLnBrk="1" hangingPunct="1">
              <a:lnSpc>
                <a:spcPct val="90000"/>
              </a:lnSpc>
              <a:spcBef>
                <a:spcPct val="0"/>
              </a:spcBef>
              <a:buFont typeface="Calibri" charset="0"/>
              <a:buAutoNum type="arabicPeriod"/>
            </a:pPr>
            <a:r>
              <a:rPr lang="en-US" sz="1200" dirty="0" smtClean="0">
                <a:latin typeface="Calibri" charset="0"/>
              </a:rPr>
              <a:t>If you are not expecting an email link from the sender, it</a:t>
            </a:r>
            <a:r>
              <a:rPr lang="ja-JP" altLang="en-US" sz="1200" dirty="0" smtClean="0">
                <a:latin typeface="Calibri" charset="0"/>
              </a:rPr>
              <a:t>’</a:t>
            </a:r>
            <a:r>
              <a:rPr lang="en-US" sz="1200" dirty="0" smtClean="0">
                <a:latin typeface="Calibri" charset="0"/>
              </a:rPr>
              <a:t>s a good idea to call and confirm, before clicking the email link.</a:t>
            </a:r>
          </a:p>
          <a:p>
            <a:pPr eaLnBrk="1" hangingPunct="1">
              <a:lnSpc>
                <a:spcPct val="90000"/>
              </a:lnSpc>
              <a:spcBef>
                <a:spcPct val="0"/>
              </a:spcBef>
              <a:buFont typeface="Calibri" charset="0"/>
              <a:buAutoNum type="arabicPeriod"/>
            </a:pPr>
            <a:r>
              <a:rPr lang="en-US" sz="1200" dirty="0" smtClean="0">
                <a:latin typeface="Calibri" charset="0"/>
              </a:rPr>
              <a:t>If you hover the cursor over an email</a:t>
            </a:r>
            <a:r>
              <a:rPr lang="ja-JP" altLang="en-US" sz="1200" dirty="0" smtClean="0">
                <a:latin typeface="Calibri" charset="0"/>
              </a:rPr>
              <a:t>’</a:t>
            </a:r>
            <a:r>
              <a:rPr lang="en-US" sz="1200" dirty="0" smtClean="0">
                <a:latin typeface="Calibri" charset="0"/>
              </a:rPr>
              <a:t>s web link description, the link should be displayed on the bottom of the browser.  Make sure both of them match. </a:t>
            </a:r>
          </a:p>
          <a:p>
            <a:pPr eaLnBrk="1" hangingPunct="1">
              <a:lnSpc>
                <a:spcPct val="90000"/>
              </a:lnSpc>
              <a:spcBef>
                <a:spcPct val="0"/>
              </a:spcBef>
              <a:buFont typeface="Calibri" charset="0"/>
              <a:buAutoNum type="arabicPeriod"/>
            </a:pPr>
            <a:endParaRPr lang="en-US" sz="1200" dirty="0" smtClean="0">
              <a:latin typeface="Calibri" charset="0"/>
            </a:endParaRPr>
          </a:p>
          <a:p>
            <a:pPr eaLnBrk="1" hangingPunct="1">
              <a:lnSpc>
                <a:spcPct val="90000"/>
              </a:lnSpc>
              <a:spcBef>
                <a:spcPct val="0"/>
              </a:spcBef>
            </a:pPr>
            <a:r>
              <a:rPr lang="en-US" sz="1200" b="1" dirty="0" smtClean="0">
                <a:latin typeface="Calibri" charset="0"/>
              </a:rPr>
              <a:t>Trustworthy Web Pages</a:t>
            </a:r>
          </a:p>
          <a:p>
            <a:pPr eaLnBrk="1" hangingPunct="1">
              <a:lnSpc>
                <a:spcPct val="90000"/>
              </a:lnSpc>
              <a:spcBef>
                <a:spcPct val="0"/>
              </a:spcBef>
              <a:buFont typeface="Calibri" charset="0"/>
              <a:buAutoNum type="arabicPeriod"/>
            </a:pPr>
            <a:r>
              <a:rPr lang="en-US" sz="1200" dirty="0" smtClean="0">
                <a:latin typeface="Calibri" charset="0"/>
              </a:rPr>
              <a:t>Software download should be done only from trusted websites like Microsoft for Windows updates and Office application updates.</a:t>
            </a:r>
          </a:p>
          <a:p>
            <a:pPr eaLnBrk="1" hangingPunct="1">
              <a:lnSpc>
                <a:spcPct val="90000"/>
              </a:lnSpc>
              <a:spcBef>
                <a:spcPct val="0"/>
              </a:spcBef>
              <a:buFont typeface="Calibri" charset="0"/>
              <a:buAutoNum type="arabicPeriod"/>
            </a:pPr>
            <a:r>
              <a:rPr lang="en-US" sz="1200" dirty="0" smtClean="0">
                <a:latin typeface="Calibri" charset="0"/>
              </a:rPr>
              <a:t>Avoid downloading and using freeware or shareware, since most of them either don</a:t>
            </a:r>
            <a:r>
              <a:rPr lang="ja-JP" altLang="en-US" sz="1200" dirty="0" smtClean="0">
                <a:latin typeface="Calibri" charset="0"/>
              </a:rPr>
              <a:t>’</a:t>
            </a:r>
            <a:r>
              <a:rPr lang="en-US" sz="1200" dirty="0" smtClean="0">
                <a:latin typeface="Calibri" charset="0"/>
              </a:rPr>
              <a:t>t come with technical support or full functionality.</a:t>
            </a:r>
          </a:p>
          <a:p>
            <a:endParaRPr lang="en-US" dirty="0"/>
          </a:p>
        </p:txBody>
      </p:sp>
      <p:sp>
        <p:nvSpPr>
          <p:cNvPr id="4" name="Slide Number Placeholder 3"/>
          <p:cNvSpPr>
            <a:spLocks noGrp="1"/>
          </p:cNvSpPr>
          <p:nvPr>
            <p:ph type="sldNum" sz="quarter" idx="10"/>
          </p:nvPr>
        </p:nvSpPr>
        <p:spPr/>
        <p:txBody>
          <a:bodyPr/>
          <a:lstStyle/>
          <a:p>
            <a:fld id="{E6A8DDCA-6036-47B8-A7CA-EA9F3D83B41B}" type="slidenum">
              <a:rPr lang="en-US" smtClean="0"/>
              <a:t>26</a:t>
            </a:fld>
            <a:endParaRPr lang="en-US"/>
          </a:p>
        </p:txBody>
      </p:sp>
    </p:spTree>
    <p:extLst>
      <p:ext uri="{BB962C8B-B14F-4D97-AF65-F5344CB8AC3E}">
        <p14:creationId xmlns:p14="http://schemas.microsoft.com/office/powerpoint/2010/main" val="110792329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228600" eaLnBrk="1" hangingPunct="1">
              <a:spcBef>
                <a:spcPct val="0"/>
              </a:spcBef>
              <a:buFont typeface="Calibri" charset="0"/>
              <a:buAutoNum type="arabicPeriod"/>
            </a:pPr>
            <a:r>
              <a:rPr lang="en-US" dirty="0" smtClean="0">
                <a:latin typeface="Calibri" charset="0"/>
              </a:rPr>
              <a:t>A pop-up blocker should be installed (many browsers have them as add-ons), but they do not always block all pop-ups</a:t>
            </a:r>
          </a:p>
          <a:p>
            <a:pPr marL="228600" indent="-228600" eaLnBrk="1" hangingPunct="1">
              <a:spcBef>
                <a:spcPct val="0"/>
              </a:spcBef>
              <a:buFont typeface="Calibri" charset="0"/>
              <a:buAutoNum type="arabicPeriod"/>
            </a:pPr>
            <a:r>
              <a:rPr lang="en-US" dirty="0" smtClean="0">
                <a:latin typeface="Calibri" charset="0"/>
              </a:rPr>
              <a:t>Do not respond to pop ups while working online.  For example, a malicious pop up message may say that you have a virus on the system.  Close it by clicking on X in the upper right corner. If you click OK, it might install spyware or other malicious code.</a:t>
            </a:r>
            <a:r>
              <a:rPr lang="ja-JP" altLang="en-US" dirty="0" smtClean="0">
                <a:latin typeface="Calibri" charset="0"/>
              </a:rPr>
              <a:t>‘</a:t>
            </a:r>
            <a:endParaRPr lang="en-US" altLang="ja-JP" dirty="0" smtClean="0">
              <a:latin typeface="Calibri" charset="0"/>
            </a:endParaRPr>
          </a:p>
          <a:p>
            <a:pPr marL="228600" indent="-228600" eaLnBrk="1" hangingPunct="1">
              <a:spcBef>
                <a:spcPct val="0"/>
              </a:spcBef>
              <a:buFont typeface="Calibri" charset="0"/>
              <a:buAutoNum type="arabicPeriod"/>
            </a:pPr>
            <a:r>
              <a:rPr lang="en-US" dirty="0" smtClean="0">
                <a:latin typeface="Calibri" charset="0"/>
              </a:rPr>
              <a:t>Infected USB drives are often left unattended by hackers in public places.  They intend for unsuspecting people to take the USB home or to the office and unknowingly install the worm or malicious code.</a:t>
            </a:r>
          </a:p>
          <a:p>
            <a:endParaRPr lang="en-US" dirty="0"/>
          </a:p>
        </p:txBody>
      </p:sp>
      <p:sp>
        <p:nvSpPr>
          <p:cNvPr id="4" name="Slide Number Placeholder 3"/>
          <p:cNvSpPr>
            <a:spLocks noGrp="1"/>
          </p:cNvSpPr>
          <p:nvPr>
            <p:ph type="sldNum" sz="quarter" idx="10"/>
          </p:nvPr>
        </p:nvSpPr>
        <p:spPr/>
        <p:txBody>
          <a:bodyPr/>
          <a:lstStyle/>
          <a:p>
            <a:fld id="{E6A8DDCA-6036-47B8-A7CA-EA9F3D83B41B}" type="slidenum">
              <a:rPr lang="en-US" smtClean="0"/>
              <a:t>27</a:t>
            </a:fld>
            <a:endParaRPr lang="en-US"/>
          </a:p>
        </p:txBody>
      </p:sp>
    </p:spTree>
    <p:extLst>
      <p:ext uri="{BB962C8B-B14F-4D97-AF65-F5344CB8AC3E}">
        <p14:creationId xmlns:p14="http://schemas.microsoft.com/office/powerpoint/2010/main" val="54998127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228600" eaLnBrk="1" hangingPunct="1">
              <a:spcBef>
                <a:spcPct val="0"/>
              </a:spcBef>
              <a:buFont typeface="Calibri" charset="0"/>
              <a:buAutoNum type="arabicPeriod"/>
            </a:pPr>
            <a:r>
              <a:rPr lang="en-US" dirty="0" smtClean="0">
                <a:latin typeface="Calibri" charset="0"/>
              </a:rPr>
              <a:t>Always use secure browser to do online activities.</a:t>
            </a:r>
          </a:p>
          <a:p>
            <a:pPr marL="228600" indent="-228600" eaLnBrk="1" hangingPunct="1">
              <a:spcBef>
                <a:spcPct val="0"/>
              </a:spcBef>
              <a:buFont typeface="Calibri" charset="0"/>
              <a:buAutoNum type="arabicPeriod"/>
            </a:pPr>
            <a:r>
              <a:rPr lang="en-US" dirty="0" smtClean="0">
                <a:latin typeface="Calibri" charset="0"/>
              </a:rPr>
              <a:t>Frequently delete temp files, cookies, history, saved passwords etc.</a:t>
            </a:r>
          </a:p>
          <a:p>
            <a:pPr marL="228600" indent="-228600" eaLnBrk="1" hangingPunct="1">
              <a:spcBef>
                <a:spcPct val="0"/>
              </a:spcBef>
              <a:buFont typeface="Calibri" charset="0"/>
              <a:buAutoNum type="arabicPeriod"/>
            </a:pPr>
            <a:r>
              <a:rPr lang="en-US" dirty="0" smtClean="0">
                <a:latin typeface="Calibri" charset="0"/>
              </a:rPr>
              <a:t>Look for https and/or lock or secure symbol</a:t>
            </a:r>
          </a:p>
          <a:p>
            <a:endParaRPr lang="en-US" dirty="0"/>
          </a:p>
        </p:txBody>
      </p:sp>
      <p:sp>
        <p:nvSpPr>
          <p:cNvPr id="4" name="Slide Number Placeholder 3"/>
          <p:cNvSpPr>
            <a:spLocks noGrp="1"/>
          </p:cNvSpPr>
          <p:nvPr>
            <p:ph type="sldNum" sz="quarter" idx="10"/>
          </p:nvPr>
        </p:nvSpPr>
        <p:spPr/>
        <p:txBody>
          <a:bodyPr/>
          <a:lstStyle/>
          <a:p>
            <a:fld id="{E6A8DDCA-6036-47B8-A7CA-EA9F3D83B41B}" type="slidenum">
              <a:rPr lang="en-US" smtClean="0"/>
              <a:t>28</a:t>
            </a:fld>
            <a:endParaRPr lang="en-US"/>
          </a:p>
        </p:txBody>
      </p:sp>
    </p:spTree>
    <p:extLst>
      <p:ext uri="{BB962C8B-B14F-4D97-AF65-F5344CB8AC3E}">
        <p14:creationId xmlns:p14="http://schemas.microsoft.com/office/powerpoint/2010/main" val="410510057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228600" eaLnBrk="1" fontAlgn="auto" hangingPunct="1">
              <a:spcBef>
                <a:spcPts val="0"/>
              </a:spcBef>
              <a:spcAft>
                <a:spcPts val="0"/>
              </a:spcAft>
              <a:buFont typeface="+mj-lt"/>
              <a:buAutoNum type="arabicPeriod"/>
              <a:defRPr/>
            </a:pPr>
            <a:r>
              <a:rPr lang="en-US" dirty="0" smtClean="0">
                <a:ea typeface="+mn-ea"/>
              </a:rPr>
              <a:t>Backup should be done (at least)once a week. If possible, store to a removable media.</a:t>
            </a:r>
          </a:p>
          <a:p>
            <a:pPr marL="228600" indent="-228600" eaLnBrk="1" fontAlgn="auto" hangingPunct="1">
              <a:spcBef>
                <a:spcPts val="0"/>
              </a:spcBef>
              <a:spcAft>
                <a:spcPts val="0"/>
              </a:spcAft>
              <a:buFont typeface="+mj-lt"/>
              <a:buAutoNum type="arabicPeriod"/>
              <a:defRPr/>
            </a:pPr>
            <a:r>
              <a:rPr lang="en-US" dirty="0" smtClean="0">
                <a:ea typeface="+mn-ea"/>
              </a:rPr>
              <a:t>The removable media should be big enough to hold 52 weeks of backup (e.g., 500GB).</a:t>
            </a:r>
          </a:p>
          <a:p>
            <a:pPr marL="228600" indent="-228600" eaLnBrk="1" fontAlgn="auto" hangingPunct="1">
              <a:spcBef>
                <a:spcPts val="0"/>
              </a:spcBef>
              <a:spcAft>
                <a:spcPts val="0"/>
              </a:spcAft>
              <a:buFont typeface="+mj-lt"/>
              <a:buAutoNum type="arabicPeriod"/>
              <a:defRPr/>
            </a:pPr>
            <a:r>
              <a:rPr lang="en-US" dirty="0" smtClean="0">
                <a:ea typeface="+mn-ea"/>
              </a:rPr>
              <a:t>Do a full backup once a month and store it in offsite location.  This would be useful in case of a disaster in your office (fire, theft, flood, </a:t>
            </a:r>
            <a:r>
              <a:rPr lang="en-US" dirty="0" err="1" smtClean="0">
                <a:ea typeface="+mn-ea"/>
              </a:rPr>
              <a:t>etc</a:t>
            </a:r>
            <a:r>
              <a:rPr lang="en-US" dirty="0" smtClean="0">
                <a:ea typeface="+mn-ea"/>
              </a:rPr>
              <a:t>). On the removable media create 12 folders for each month.</a:t>
            </a:r>
          </a:p>
          <a:p>
            <a:pPr marL="228600" indent="-228600" eaLnBrk="1" fontAlgn="auto" hangingPunct="1">
              <a:spcBef>
                <a:spcPts val="0"/>
              </a:spcBef>
              <a:spcAft>
                <a:spcPts val="0"/>
              </a:spcAft>
              <a:buFont typeface="+mj-lt"/>
              <a:buAutoNum type="arabicPeriod"/>
              <a:defRPr/>
            </a:pPr>
            <a:r>
              <a:rPr lang="en-US" dirty="0" smtClean="0">
                <a:ea typeface="+mn-ea"/>
              </a:rPr>
              <a:t>Backup data should be tested periodically to ensure reliability. </a:t>
            </a:r>
          </a:p>
          <a:p>
            <a:endParaRPr lang="en-US" dirty="0"/>
          </a:p>
        </p:txBody>
      </p:sp>
      <p:sp>
        <p:nvSpPr>
          <p:cNvPr id="4" name="Slide Number Placeholder 3"/>
          <p:cNvSpPr>
            <a:spLocks noGrp="1"/>
          </p:cNvSpPr>
          <p:nvPr>
            <p:ph type="sldNum" sz="quarter" idx="10"/>
          </p:nvPr>
        </p:nvSpPr>
        <p:spPr/>
        <p:txBody>
          <a:bodyPr/>
          <a:lstStyle/>
          <a:p>
            <a:fld id="{E6A8DDCA-6036-47B8-A7CA-EA9F3D83B41B}" type="slidenum">
              <a:rPr lang="en-US" smtClean="0"/>
              <a:t>29</a:t>
            </a:fld>
            <a:endParaRPr lang="en-US"/>
          </a:p>
        </p:txBody>
      </p:sp>
    </p:spTree>
    <p:extLst>
      <p:ext uri="{BB962C8B-B14F-4D97-AF65-F5344CB8AC3E}">
        <p14:creationId xmlns:p14="http://schemas.microsoft.com/office/powerpoint/2010/main" val="254490003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latin typeface="Calibri" charset="0"/>
              </a:rPr>
              <a:t>Users must be aware of the threats that exist in order to properly detect and prevent them. </a:t>
            </a:r>
          </a:p>
          <a:p>
            <a:endParaRPr lang="en-US" dirty="0" smtClean="0"/>
          </a:p>
          <a:p>
            <a:endParaRPr lang="en-US" dirty="0"/>
          </a:p>
        </p:txBody>
      </p:sp>
      <p:sp>
        <p:nvSpPr>
          <p:cNvPr id="4" name="Slide Number Placeholder 3"/>
          <p:cNvSpPr>
            <a:spLocks noGrp="1"/>
          </p:cNvSpPr>
          <p:nvPr>
            <p:ph type="sldNum" sz="quarter" idx="10"/>
          </p:nvPr>
        </p:nvSpPr>
        <p:spPr/>
        <p:txBody>
          <a:bodyPr/>
          <a:lstStyle/>
          <a:p>
            <a:fld id="{E6A8DDCA-6036-47B8-A7CA-EA9F3D83B41B}" type="slidenum">
              <a:rPr lang="en-US" smtClean="0"/>
              <a:t>4</a:t>
            </a:fld>
            <a:endParaRPr lang="en-US"/>
          </a:p>
        </p:txBody>
      </p:sp>
    </p:spTree>
    <p:extLst>
      <p:ext uri="{BB962C8B-B14F-4D97-AF65-F5344CB8AC3E}">
        <p14:creationId xmlns:p14="http://schemas.microsoft.com/office/powerpoint/2010/main" val="358090244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Cyber</a:t>
            </a:r>
            <a:r>
              <a:rPr lang="en-US" baseline="0" dirty="0" smtClean="0"/>
              <a:t> incident reporting standards are detailed in section 5.3 of the IT handbook. These are general standards and are operationalized by guidelines specific to the USG organization.</a:t>
            </a:r>
            <a:endParaRPr lang="en-US" dirty="0"/>
          </a:p>
        </p:txBody>
      </p:sp>
      <p:sp>
        <p:nvSpPr>
          <p:cNvPr id="4" name="Slide Number Placeholder 3"/>
          <p:cNvSpPr>
            <a:spLocks noGrp="1"/>
          </p:cNvSpPr>
          <p:nvPr>
            <p:ph type="sldNum" sz="quarter" idx="10"/>
          </p:nvPr>
        </p:nvSpPr>
        <p:spPr/>
        <p:txBody>
          <a:bodyPr/>
          <a:lstStyle/>
          <a:p>
            <a:fld id="{E6A8DDCA-6036-47B8-A7CA-EA9F3D83B41B}" type="slidenum">
              <a:rPr lang="en-US" smtClean="0"/>
              <a:t>30</a:t>
            </a:fld>
            <a:endParaRPr lang="en-US"/>
          </a:p>
        </p:txBody>
      </p:sp>
    </p:spTree>
    <p:extLst>
      <p:ext uri="{BB962C8B-B14F-4D97-AF65-F5344CB8AC3E}">
        <p14:creationId xmlns:p14="http://schemas.microsoft.com/office/powerpoint/2010/main" val="254490003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spcBef>
                <a:spcPct val="0"/>
              </a:spcBef>
            </a:pPr>
            <a:r>
              <a:rPr lang="en-US" dirty="0" smtClean="0">
                <a:latin typeface="Calibri" charset="0"/>
              </a:rPr>
              <a:t>Tips on fraud are most frequent method of discovering it. </a:t>
            </a:r>
          </a:p>
          <a:p>
            <a:pPr eaLnBrk="1" hangingPunct="1">
              <a:spcBef>
                <a:spcPct val="0"/>
              </a:spcBef>
            </a:pPr>
            <a:r>
              <a:rPr lang="en-US" dirty="0" smtClean="0">
                <a:latin typeface="Calibri" charset="0"/>
              </a:rPr>
              <a:t>The percentages given for where the tips come from are percentages of total tips, not total fraud discoveries.</a:t>
            </a:r>
          </a:p>
          <a:p>
            <a:endParaRPr lang="en-US" dirty="0"/>
          </a:p>
        </p:txBody>
      </p:sp>
      <p:sp>
        <p:nvSpPr>
          <p:cNvPr id="4" name="Slide Number Placeholder 3"/>
          <p:cNvSpPr>
            <a:spLocks noGrp="1"/>
          </p:cNvSpPr>
          <p:nvPr>
            <p:ph type="sldNum" sz="quarter" idx="10"/>
          </p:nvPr>
        </p:nvSpPr>
        <p:spPr/>
        <p:txBody>
          <a:bodyPr/>
          <a:lstStyle/>
          <a:p>
            <a:fld id="{E6A8DDCA-6036-47B8-A7CA-EA9F3D83B41B}" type="slidenum">
              <a:rPr lang="en-US" smtClean="0"/>
              <a:t>32</a:t>
            </a:fld>
            <a:endParaRPr lang="en-US"/>
          </a:p>
        </p:txBody>
      </p:sp>
    </p:spTree>
    <p:extLst>
      <p:ext uri="{BB962C8B-B14F-4D97-AF65-F5344CB8AC3E}">
        <p14:creationId xmlns:p14="http://schemas.microsoft.com/office/powerpoint/2010/main" val="39202604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lnSpc>
                <a:spcPct val="80000"/>
              </a:lnSpc>
              <a:spcBef>
                <a:spcPct val="0"/>
              </a:spcBef>
            </a:pPr>
            <a:r>
              <a:rPr lang="en-US" b="1" dirty="0" smtClean="0">
                <a:latin typeface="Calibri" charset="0"/>
              </a:rPr>
              <a:t>Viruses</a:t>
            </a:r>
          </a:p>
          <a:p>
            <a:pPr eaLnBrk="1" hangingPunct="1">
              <a:lnSpc>
                <a:spcPct val="80000"/>
              </a:lnSpc>
              <a:spcBef>
                <a:spcPct val="0"/>
              </a:spcBef>
            </a:pPr>
            <a:r>
              <a:rPr lang="en-US" dirty="0" smtClean="0">
                <a:latin typeface="Calibri" charset="0"/>
              </a:rPr>
              <a:t>Computer viruses are software programs that are deliberately designed by online attackers to invade your computer, to interfere with its operation, and to copy, corrupt or delete your data. These malicious software programs are called viruses because they are designed not only to infect and damage one computer, but to spread to other computers all across the Internet. </a:t>
            </a:r>
          </a:p>
          <a:p>
            <a:pPr eaLnBrk="1" hangingPunct="1">
              <a:lnSpc>
                <a:spcPct val="80000"/>
              </a:lnSpc>
              <a:spcBef>
                <a:spcPct val="0"/>
              </a:spcBef>
            </a:pPr>
            <a:endParaRPr lang="en-US" dirty="0" smtClean="0">
              <a:latin typeface="Calibri" charset="0"/>
            </a:endParaRPr>
          </a:p>
          <a:p>
            <a:pPr eaLnBrk="1" hangingPunct="1">
              <a:lnSpc>
                <a:spcPct val="80000"/>
              </a:lnSpc>
              <a:spcBef>
                <a:spcPct val="0"/>
              </a:spcBef>
            </a:pPr>
            <a:r>
              <a:rPr lang="en-US" dirty="0" smtClean="0">
                <a:latin typeface="Calibri" charset="0"/>
              </a:rPr>
              <a:t>Computer viruses are often hidden in what appear to be useful or entertaining programs or e-mail attachments, such as computer games, video clips or photos. Many such viruses are spread inadvertently by computer users, who unwittingly pass them along in e-mail to friends and colleagues. </a:t>
            </a:r>
          </a:p>
          <a:p>
            <a:pPr eaLnBrk="1" hangingPunct="1">
              <a:spcBef>
                <a:spcPct val="0"/>
              </a:spcBef>
            </a:pPr>
            <a:endParaRPr lang="en-US" dirty="0" smtClean="0">
              <a:latin typeface="Calibri" charset="0"/>
            </a:endParaRPr>
          </a:p>
          <a:p>
            <a:endParaRPr lang="en-US" dirty="0"/>
          </a:p>
        </p:txBody>
      </p:sp>
      <p:sp>
        <p:nvSpPr>
          <p:cNvPr id="4" name="Slide Number Placeholder 3"/>
          <p:cNvSpPr>
            <a:spLocks noGrp="1"/>
          </p:cNvSpPr>
          <p:nvPr>
            <p:ph type="sldNum" sz="quarter" idx="10"/>
          </p:nvPr>
        </p:nvSpPr>
        <p:spPr/>
        <p:txBody>
          <a:bodyPr/>
          <a:lstStyle/>
          <a:p>
            <a:fld id="{E6A8DDCA-6036-47B8-A7CA-EA9F3D83B41B}" type="slidenum">
              <a:rPr lang="en-US" smtClean="0"/>
              <a:t>6</a:t>
            </a:fld>
            <a:endParaRPr lang="en-US"/>
          </a:p>
        </p:txBody>
      </p:sp>
    </p:spTree>
    <p:extLst>
      <p:ext uri="{BB962C8B-B14F-4D97-AF65-F5344CB8AC3E}">
        <p14:creationId xmlns:p14="http://schemas.microsoft.com/office/powerpoint/2010/main" val="393115527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lnSpc>
                <a:spcPct val="80000"/>
              </a:lnSpc>
              <a:spcBef>
                <a:spcPct val="0"/>
              </a:spcBef>
            </a:pPr>
            <a:r>
              <a:rPr lang="en-US" b="1" dirty="0" smtClean="0">
                <a:latin typeface="Calibri" charset="0"/>
              </a:rPr>
              <a:t>Worms</a:t>
            </a:r>
          </a:p>
          <a:p>
            <a:pPr eaLnBrk="1" hangingPunct="1">
              <a:lnSpc>
                <a:spcPct val="80000"/>
              </a:lnSpc>
              <a:spcBef>
                <a:spcPct val="0"/>
              </a:spcBef>
            </a:pPr>
            <a:r>
              <a:rPr lang="en-US" dirty="0" smtClean="0">
                <a:latin typeface="Calibri" charset="0"/>
              </a:rPr>
              <a:t>Worms are more sophisticated viruses that can replicate automatically and send themselves to other computers by first taking control of certain software programs on your PC, such as email.</a:t>
            </a:r>
          </a:p>
          <a:p>
            <a:pPr eaLnBrk="1" hangingPunct="1">
              <a:lnSpc>
                <a:spcPct val="80000"/>
              </a:lnSpc>
              <a:spcBef>
                <a:spcPct val="0"/>
              </a:spcBef>
            </a:pPr>
            <a:endParaRPr lang="en-US" dirty="0">
              <a:latin typeface="Calibri" charset="0"/>
            </a:endParaRPr>
          </a:p>
        </p:txBody>
      </p:sp>
      <p:sp>
        <p:nvSpPr>
          <p:cNvPr id="4" name="Slide Number Placeholder 3"/>
          <p:cNvSpPr>
            <a:spLocks noGrp="1"/>
          </p:cNvSpPr>
          <p:nvPr>
            <p:ph type="sldNum" sz="quarter" idx="10"/>
          </p:nvPr>
        </p:nvSpPr>
        <p:spPr/>
        <p:txBody>
          <a:bodyPr/>
          <a:lstStyle/>
          <a:p>
            <a:fld id="{E6A8DDCA-6036-47B8-A7CA-EA9F3D83B41B}" type="slidenum">
              <a:rPr lang="en-US" smtClean="0"/>
              <a:t>7</a:t>
            </a:fld>
            <a:endParaRPr lang="en-US"/>
          </a:p>
        </p:txBody>
      </p:sp>
    </p:spTree>
    <p:extLst>
      <p:ext uri="{BB962C8B-B14F-4D97-AF65-F5344CB8AC3E}">
        <p14:creationId xmlns:p14="http://schemas.microsoft.com/office/powerpoint/2010/main" val="65063368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lnSpc>
                <a:spcPct val="80000"/>
              </a:lnSpc>
              <a:spcBef>
                <a:spcPct val="0"/>
              </a:spcBef>
            </a:pPr>
            <a:r>
              <a:rPr lang="en-US" b="1" dirty="0" smtClean="0">
                <a:latin typeface="Calibri" charset="0"/>
              </a:rPr>
              <a:t>Logic Bomb</a:t>
            </a:r>
          </a:p>
          <a:p>
            <a:pPr eaLnBrk="1" hangingPunct="1">
              <a:lnSpc>
                <a:spcPct val="80000"/>
              </a:lnSpc>
              <a:spcBef>
                <a:spcPct val="0"/>
              </a:spcBef>
            </a:pPr>
            <a:r>
              <a:rPr lang="en-US" dirty="0" smtClean="0">
                <a:latin typeface="Calibri" charset="0"/>
              </a:rPr>
              <a:t>Malware that destroys data when certain conditions are met. E.g., it may format a hard drive or change data files (possibly by inserting random bits of data) on a particular date or time or if a certain employee record is missing from the employee database. </a:t>
            </a:r>
          </a:p>
          <a:p>
            <a:pPr eaLnBrk="1" hangingPunct="1">
              <a:lnSpc>
                <a:spcPct val="80000"/>
              </a:lnSpc>
              <a:spcBef>
                <a:spcPct val="0"/>
              </a:spcBef>
            </a:pPr>
            <a:r>
              <a:rPr lang="en-US" dirty="0" smtClean="0">
                <a:latin typeface="Calibri" charset="0"/>
              </a:rPr>
              <a:t>Example: an employee places a logic bomb inside a system to destroy data when his/her record is removed upon termination.</a:t>
            </a:r>
          </a:p>
          <a:p>
            <a:pPr eaLnBrk="1" hangingPunct="1">
              <a:lnSpc>
                <a:spcPct val="80000"/>
              </a:lnSpc>
              <a:spcBef>
                <a:spcPct val="0"/>
              </a:spcBef>
            </a:pPr>
            <a:endParaRPr lang="en-US" b="1" dirty="0" smtClean="0">
              <a:latin typeface="Calibri" charset="0"/>
            </a:endParaRPr>
          </a:p>
          <a:p>
            <a:pPr eaLnBrk="1" hangingPunct="1">
              <a:lnSpc>
                <a:spcPct val="80000"/>
              </a:lnSpc>
              <a:spcBef>
                <a:spcPct val="0"/>
              </a:spcBef>
            </a:pPr>
            <a:r>
              <a:rPr lang="en-US" b="1" dirty="0" smtClean="0">
                <a:latin typeface="Calibri" charset="0"/>
              </a:rPr>
              <a:t>Trojan Horses</a:t>
            </a:r>
          </a:p>
          <a:p>
            <a:pPr eaLnBrk="1" hangingPunct="1">
              <a:spcBef>
                <a:spcPct val="0"/>
              </a:spcBef>
            </a:pPr>
            <a:r>
              <a:rPr lang="en-US" dirty="0" smtClean="0">
                <a:latin typeface="Calibri" charset="0"/>
              </a:rPr>
              <a:t>A Trojan horse is a program which seems to be doing one thing, but is actually doing another. A Trojan horse can be used to set up back door in a computer system so that the intruder can gain access later. </a:t>
            </a:r>
          </a:p>
          <a:p>
            <a:pPr eaLnBrk="1" hangingPunct="1">
              <a:spcBef>
                <a:spcPct val="0"/>
              </a:spcBef>
            </a:pPr>
            <a:endParaRPr lang="en-US" dirty="0" smtClean="0">
              <a:latin typeface="Calibri" charset="0"/>
            </a:endParaRPr>
          </a:p>
          <a:p>
            <a:pPr eaLnBrk="1" hangingPunct="1">
              <a:spcBef>
                <a:spcPct val="0"/>
              </a:spcBef>
            </a:pPr>
            <a:r>
              <a:rPr lang="en-US" dirty="0" smtClean="0">
                <a:latin typeface="Calibri" charset="0"/>
              </a:rPr>
              <a:t>The name refers to the horse from the Trojan War, with  similar function of deceiving defenders into bringing an intruder inside.</a:t>
            </a:r>
          </a:p>
          <a:p>
            <a:endParaRPr lang="en-US" dirty="0"/>
          </a:p>
        </p:txBody>
      </p:sp>
      <p:sp>
        <p:nvSpPr>
          <p:cNvPr id="4" name="Slide Number Placeholder 3"/>
          <p:cNvSpPr>
            <a:spLocks noGrp="1"/>
          </p:cNvSpPr>
          <p:nvPr>
            <p:ph type="sldNum" sz="quarter" idx="10"/>
          </p:nvPr>
        </p:nvSpPr>
        <p:spPr/>
        <p:txBody>
          <a:bodyPr/>
          <a:lstStyle/>
          <a:p>
            <a:fld id="{E6A8DDCA-6036-47B8-A7CA-EA9F3D83B41B}" type="slidenum">
              <a:rPr lang="en-US" smtClean="0"/>
              <a:t>8</a:t>
            </a:fld>
            <a:endParaRPr lang="en-US"/>
          </a:p>
        </p:txBody>
      </p:sp>
    </p:spTree>
    <p:extLst>
      <p:ext uri="{BB962C8B-B14F-4D97-AF65-F5344CB8AC3E}">
        <p14:creationId xmlns:p14="http://schemas.microsoft.com/office/powerpoint/2010/main" val="361167021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spcBef>
                <a:spcPct val="0"/>
              </a:spcBef>
            </a:pPr>
            <a:r>
              <a:rPr lang="en-US" dirty="0" smtClean="0">
                <a:latin typeface="Calibri" charset="0"/>
              </a:rPr>
              <a:t>Social Engineering can occur in-person, over the phone, in emails or fake web pages.</a:t>
            </a:r>
          </a:p>
          <a:p>
            <a:pPr eaLnBrk="1" hangingPunct="1">
              <a:spcBef>
                <a:spcPct val="0"/>
              </a:spcBef>
            </a:pPr>
            <a:endParaRPr lang="en-US" dirty="0" smtClean="0">
              <a:latin typeface="Calibri" charset="0"/>
            </a:endParaRPr>
          </a:p>
          <a:p>
            <a:pPr eaLnBrk="1" hangingPunct="1">
              <a:spcBef>
                <a:spcPct val="0"/>
              </a:spcBef>
            </a:pPr>
            <a:r>
              <a:rPr lang="en-US" b="1" dirty="0" smtClean="0">
                <a:latin typeface="Calibri" charset="0"/>
              </a:rPr>
              <a:t>Social Engineering: </a:t>
            </a:r>
            <a:r>
              <a:rPr lang="en-US" dirty="0" smtClean="0">
                <a:latin typeface="Calibri" charset="0"/>
              </a:rPr>
              <a:t>non-technical or low-technology means - such as lies, impersonation, tricks, bribes, blackmail, and threats - used to attack information systems.</a:t>
            </a:r>
            <a:endParaRPr lang="en-US" b="1" dirty="0" smtClean="0">
              <a:latin typeface="Calibri" charset="0"/>
            </a:endParaRPr>
          </a:p>
          <a:p>
            <a:pPr eaLnBrk="1" hangingPunct="1">
              <a:spcBef>
                <a:spcPct val="0"/>
              </a:spcBef>
            </a:pPr>
            <a:endParaRPr lang="en-US" dirty="0" smtClean="0">
              <a:latin typeface="Calibri" charset="0"/>
            </a:endParaRPr>
          </a:p>
          <a:p>
            <a:pPr eaLnBrk="1" hangingPunct="1">
              <a:spcBef>
                <a:spcPct val="0"/>
              </a:spcBef>
            </a:pPr>
            <a:r>
              <a:rPr lang="en-US" dirty="0" smtClean="0">
                <a:latin typeface="Calibri" charset="0"/>
              </a:rPr>
              <a:t>The next two slides discuss two types of Social Engineering: phishing and pharming.</a:t>
            </a:r>
          </a:p>
          <a:p>
            <a:endParaRPr lang="en-US" dirty="0"/>
          </a:p>
        </p:txBody>
      </p:sp>
      <p:sp>
        <p:nvSpPr>
          <p:cNvPr id="4" name="Slide Number Placeholder 3"/>
          <p:cNvSpPr>
            <a:spLocks noGrp="1"/>
          </p:cNvSpPr>
          <p:nvPr>
            <p:ph type="sldNum" sz="quarter" idx="10"/>
          </p:nvPr>
        </p:nvSpPr>
        <p:spPr/>
        <p:txBody>
          <a:bodyPr/>
          <a:lstStyle/>
          <a:p>
            <a:fld id="{E6A8DDCA-6036-47B8-A7CA-EA9F3D83B41B}" type="slidenum">
              <a:rPr lang="en-US" smtClean="0"/>
              <a:t>9</a:t>
            </a:fld>
            <a:endParaRPr lang="en-US"/>
          </a:p>
        </p:txBody>
      </p:sp>
    </p:spTree>
    <p:extLst>
      <p:ext uri="{BB962C8B-B14F-4D97-AF65-F5344CB8AC3E}">
        <p14:creationId xmlns:p14="http://schemas.microsoft.com/office/powerpoint/2010/main" val="261323193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1" dirty="0" smtClean="0">
                <a:latin typeface="Calibri" charset="0"/>
              </a:rPr>
              <a:t>Phishing</a:t>
            </a:r>
            <a:r>
              <a:rPr lang="en-US" dirty="0" smtClean="0">
                <a:latin typeface="Calibri" charset="0"/>
              </a:rPr>
              <a:t>: A type of Social Engineering. The use of e-mails that appear to originate from a trusted source to trick a user into entering valid credentials at a counterfeit website. Typically the e-mail and the web site looks like they are part of a trusted organization with whom the user is familiar.</a:t>
            </a:r>
          </a:p>
          <a:p>
            <a:endParaRPr lang="en-US" dirty="0"/>
          </a:p>
        </p:txBody>
      </p:sp>
      <p:sp>
        <p:nvSpPr>
          <p:cNvPr id="4" name="Slide Number Placeholder 3"/>
          <p:cNvSpPr>
            <a:spLocks noGrp="1"/>
          </p:cNvSpPr>
          <p:nvPr>
            <p:ph type="sldNum" sz="quarter" idx="10"/>
          </p:nvPr>
        </p:nvSpPr>
        <p:spPr/>
        <p:txBody>
          <a:bodyPr/>
          <a:lstStyle/>
          <a:p>
            <a:fld id="{E6A8DDCA-6036-47B8-A7CA-EA9F3D83B41B}" type="slidenum">
              <a:rPr lang="en-US" smtClean="0"/>
              <a:t>10</a:t>
            </a:fld>
            <a:endParaRPr lang="en-US"/>
          </a:p>
        </p:txBody>
      </p:sp>
    </p:spTree>
    <p:extLst>
      <p:ext uri="{BB962C8B-B14F-4D97-AF65-F5344CB8AC3E}">
        <p14:creationId xmlns:p14="http://schemas.microsoft.com/office/powerpoint/2010/main" val="210629654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1" dirty="0" smtClean="0">
                <a:latin typeface="Calibri" charset="0"/>
              </a:rPr>
              <a:t>Pharming</a:t>
            </a:r>
            <a:r>
              <a:rPr lang="en-US" dirty="0" smtClean="0">
                <a:latin typeface="Calibri" charset="0"/>
              </a:rPr>
              <a:t>:</a:t>
            </a:r>
            <a:r>
              <a:rPr lang="en-US" b="1" dirty="0" smtClean="0">
                <a:latin typeface="Calibri" charset="0"/>
              </a:rPr>
              <a:t>  </a:t>
            </a:r>
            <a:r>
              <a:rPr lang="en-US" dirty="0" smtClean="0">
                <a:latin typeface="Calibri" charset="0"/>
              </a:rPr>
              <a:t>Another type of social engineering. A user</a:t>
            </a:r>
            <a:r>
              <a:rPr lang="ja-JP" altLang="en-US" dirty="0" smtClean="0">
                <a:latin typeface="Calibri" charset="0"/>
              </a:rPr>
              <a:t>’</a:t>
            </a:r>
            <a:r>
              <a:rPr lang="en-US" dirty="0" smtClean="0">
                <a:latin typeface="Calibri" charset="0"/>
              </a:rPr>
              <a:t>s session is redirected to a masquerading website. At the fake website, transactions can be mimicked and information like login credentials can be gathered. With this the attacker can access the real site and conduct transactions using the credentials of a valid user on that website.</a:t>
            </a:r>
            <a:endParaRPr lang="en-US" b="1" dirty="0" smtClean="0">
              <a:latin typeface="Calibri" charset="0"/>
            </a:endParaRPr>
          </a:p>
          <a:p>
            <a:endParaRPr lang="en-US" dirty="0"/>
          </a:p>
        </p:txBody>
      </p:sp>
      <p:sp>
        <p:nvSpPr>
          <p:cNvPr id="4" name="Slide Number Placeholder 3"/>
          <p:cNvSpPr>
            <a:spLocks noGrp="1"/>
          </p:cNvSpPr>
          <p:nvPr>
            <p:ph type="sldNum" sz="quarter" idx="10"/>
          </p:nvPr>
        </p:nvSpPr>
        <p:spPr/>
        <p:txBody>
          <a:bodyPr/>
          <a:lstStyle/>
          <a:p>
            <a:fld id="{E6A8DDCA-6036-47B8-A7CA-EA9F3D83B41B}" type="slidenum">
              <a:rPr lang="en-US" smtClean="0"/>
              <a:t>11</a:t>
            </a:fld>
            <a:endParaRPr lang="en-US"/>
          </a:p>
        </p:txBody>
      </p:sp>
    </p:spTree>
    <p:extLst>
      <p:ext uri="{BB962C8B-B14F-4D97-AF65-F5344CB8AC3E}">
        <p14:creationId xmlns:p14="http://schemas.microsoft.com/office/powerpoint/2010/main" val="355100137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spcBef>
                <a:spcPct val="0"/>
              </a:spcBef>
            </a:pPr>
            <a:r>
              <a:rPr lang="en-US" dirty="0" smtClean="0">
                <a:latin typeface="Calibri" charset="0"/>
              </a:rPr>
              <a:t>When your computer becomes infected, it is likely to become a bot.  Because attacks are international, they are hard to locate and eradicate.</a:t>
            </a:r>
          </a:p>
          <a:p>
            <a:pPr eaLnBrk="1" hangingPunct="1">
              <a:spcBef>
                <a:spcPct val="0"/>
              </a:spcBef>
            </a:pPr>
            <a:endParaRPr lang="en-US" dirty="0" smtClean="0">
              <a:latin typeface="Calibri" charset="0"/>
            </a:endParaRPr>
          </a:p>
          <a:p>
            <a:pPr eaLnBrk="1" hangingPunct="1">
              <a:spcBef>
                <a:spcPct val="0"/>
              </a:spcBef>
            </a:pPr>
            <a:r>
              <a:rPr lang="en-US" b="1" dirty="0" smtClean="0">
                <a:latin typeface="Calibri" charset="0"/>
              </a:rPr>
              <a:t>Zombie</a:t>
            </a:r>
            <a:r>
              <a:rPr lang="en-US" dirty="0" smtClean="0">
                <a:latin typeface="Calibri" charset="0"/>
              </a:rPr>
              <a:t>: a compromised computer which may host pornography, illegal music and/or movies</a:t>
            </a:r>
          </a:p>
          <a:p>
            <a:pPr eaLnBrk="1" hangingPunct="1">
              <a:spcBef>
                <a:spcPct val="0"/>
              </a:spcBef>
            </a:pPr>
            <a:r>
              <a:rPr lang="en-US" b="1" dirty="0" smtClean="0">
                <a:latin typeface="Calibri" charset="0"/>
              </a:rPr>
              <a:t>Botnet</a:t>
            </a:r>
            <a:r>
              <a:rPr lang="en-US" dirty="0" smtClean="0">
                <a:latin typeface="Calibri" charset="0"/>
              </a:rPr>
              <a:t>: a </a:t>
            </a:r>
            <a:r>
              <a:rPr lang="ja-JP" altLang="en-US" dirty="0" smtClean="0">
                <a:latin typeface="Calibri" charset="0"/>
              </a:rPr>
              <a:t>“</a:t>
            </a:r>
            <a:r>
              <a:rPr lang="en-US" dirty="0" smtClean="0">
                <a:latin typeface="Calibri" charset="0"/>
              </a:rPr>
              <a:t>zombie army,</a:t>
            </a:r>
            <a:r>
              <a:rPr lang="ja-JP" altLang="en-US" dirty="0" smtClean="0">
                <a:latin typeface="Calibri" charset="0"/>
              </a:rPr>
              <a:t>”</a:t>
            </a:r>
            <a:r>
              <a:rPr lang="en-US" dirty="0" smtClean="0">
                <a:latin typeface="Calibri" charset="0"/>
              </a:rPr>
              <a:t> or collection of compromised computers, zombies, used to send out spam, viruses or distributed denial of service attacks.</a:t>
            </a:r>
          </a:p>
          <a:p>
            <a:endParaRPr lang="en-US" dirty="0"/>
          </a:p>
        </p:txBody>
      </p:sp>
      <p:sp>
        <p:nvSpPr>
          <p:cNvPr id="4" name="Slide Number Placeholder 3"/>
          <p:cNvSpPr>
            <a:spLocks noGrp="1"/>
          </p:cNvSpPr>
          <p:nvPr>
            <p:ph type="sldNum" sz="quarter" idx="10"/>
          </p:nvPr>
        </p:nvSpPr>
        <p:spPr/>
        <p:txBody>
          <a:bodyPr/>
          <a:lstStyle/>
          <a:p>
            <a:fld id="{E6A8DDCA-6036-47B8-A7CA-EA9F3D83B41B}" type="slidenum">
              <a:rPr lang="en-US" smtClean="0"/>
              <a:t>12</a:t>
            </a:fld>
            <a:endParaRPr lang="en-US"/>
          </a:p>
        </p:txBody>
      </p:sp>
    </p:spTree>
    <p:extLst>
      <p:ext uri="{BB962C8B-B14F-4D97-AF65-F5344CB8AC3E}">
        <p14:creationId xmlns:p14="http://schemas.microsoft.com/office/powerpoint/2010/main" val="1521752667"/>
      </p:ext>
    </p:extLst>
  </p:cSld>
  <p:clrMapOvr>
    <a:masterClrMapping/>
  </p:clrMapOvr>
</p:notes>
</file>

<file path=ppt/slideLayouts/_rels/slideLayout1.xml.rels><?xml version="1.0" encoding="UTF-8" standalone="yes"?>
<Relationships xmlns="http://schemas.openxmlformats.org/package/2006/relationships"><Relationship Id="rId8" Type="http://schemas.openxmlformats.org/officeDocument/2006/relationships/image" Target="../media/image4.jpeg"/><Relationship Id="rId3" Type="http://schemas.openxmlformats.org/officeDocument/2006/relationships/tags" Target="../tags/tag12.xml"/><Relationship Id="rId7" Type="http://schemas.openxmlformats.org/officeDocument/2006/relationships/image" Target="../media/image3.jpeg"/><Relationship Id="rId2" Type="http://schemas.openxmlformats.org/officeDocument/2006/relationships/tags" Target="../tags/tag11.xml"/><Relationship Id="rId1" Type="http://schemas.openxmlformats.org/officeDocument/2006/relationships/tags" Target="../tags/tag10.xml"/><Relationship Id="rId6" Type="http://schemas.openxmlformats.org/officeDocument/2006/relationships/image" Target="../media/image2.jpeg"/><Relationship Id="rId5" Type="http://schemas.openxmlformats.org/officeDocument/2006/relationships/slideMaster" Target="../slideMasters/slideMaster1.xml"/><Relationship Id="rId10" Type="http://schemas.openxmlformats.org/officeDocument/2006/relationships/image" Target="../media/image6.emf"/><Relationship Id="rId4" Type="http://schemas.openxmlformats.org/officeDocument/2006/relationships/tags" Target="../tags/tag13.xml"/><Relationship Id="rId9" Type="http://schemas.openxmlformats.org/officeDocument/2006/relationships/image" Target="../media/image5.jpe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tags" Target="../tags/tag23.xml"/><Relationship Id="rId2" Type="http://schemas.openxmlformats.org/officeDocument/2006/relationships/tags" Target="../tags/tag22.xml"/><Relationship Id="rId1" Type="http://schemas.openxmlformats.org/officeDocument/2006/relationships/tags" Target="../tags/tag21.xml"/><Relationship Id="rId5" Type="http://schemas.openxmlformats.org/officeDocument/2006/relationships/slideMaster" Target="../slideMasters/slideMaster1.xml"/><Relationship Id="rId4" Type="http://schemas.openxmlformats.org/officeDocument/2006/relationships/tags" Target="../tags/tag24.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8" Type="http://schemas.openxmlformats.org/officeDocument/2006/relationships/slideMaster" Target="../slideMasters/slideMaster1.xml"/><Relationship Id="rId3" Type="http://schemas.openxmlformats.org/officeDocument/2006/relationships/tags" Target="../tags/tag16.xml"/><Relationship Id="rId7" Type="http://schemas.openxmlformats.org/officeDocument/2006/relationships/tags" Target="../tags/tag20.xml"/><Relationship Id="rId2" Type="http://schemas.openxmlformats.org/officeDocument/2006/relationships/tags" Target="../tags/tag15.xml"/><Relationship Id="rId1" Type="http://schemas.openxmlformats.org/officeDocument/2006/relationships/tags" Target="../tags/tag14.xml"/><Relationship Id="rId6" Type="http://schemas.openxmlformats.org/officeDocument/2006/relationships/tags" Target="../tags/tag19.xml"/><Relationship Id="rId5" Type="http://schemas.openxmlformats.org/officeDocument/2006/relationships/tags" Target="../tags/tag18.xml"/><Relationship Id="rId4" Type="http://schemas.openxmlformats.org/officeDocument/2006/relationships/tags" Target="../tags/tag17.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cSld name="1_Title Slide">
    <p:bg>
      <p:bgRef idx="1003">
        <a:schemeClr val="bg1"/>
      </p:bgRef>
    </p:bg>
    <p:spTree>
      <p:nvGrpSpPr>
        <p:cNvPr id="1" name=""/>
        <p:cNvGrpSpPr/>
        <p:nvPr/>
      </p:nvGrpSpPr>
      <p:grpSpPr>
        <a:xfrm>
          <a:off x="0" y="0"/>
          <a:ext cx="0" cy="0"/>
          <a:chOff x="0" y="0"/>
          <a:chExt cx="0" cy="0"/>
        </a:xfrm>
      </p:grpSpPr>
      <p:sp>
        <p:nvSpPr>
          <p:cNvPr id="3" name="Rectangle 2"/>
          <p:cNvSpPr/>
          <p:nvPr>
            <p:custDataLst>
              <p:tags r:id="rId1"/>
            </p:custDataLst>
          </p:nvPr>
        </p:nvSpPr>
        <p:spPr>
          <a:xfrm>
            <a:off x="0" y="0"/>
            <a:ext cx="9144000" cy="6858000"/>
          </a:xfrm>
          <a:prstGeom prst="rect">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1026" name="Picture 2"/>
          <p:cNvPicPr>
            <a:picLocks noChangeAspect="1" noChangeArrowheads="1"/>
          </p:cNvPicPr>
          <p:nvPr/>
        </p:nvPicPr>
        <p:blipFill>
          <a:blip r:embed="rId6" cstate="print">
            <a:extLst>
              <a:ext uri="{28A0092B-C50C-407E-A947-70E740481C1C}">
                <a14:useLocalDpi xmlns:a14="http://schemas.microsoft.com/office/drawing/2010/main" val="0"/>
              </a:ext>
            </a:extLst>
          </a:blip>
          <a:stretch>
            <a:fillRect/>
          </a:stretch>
        </p:blipFill>
        <p:spPr bwMode="auto">
          <a:xfrm>
            <a:off x="76200" y="2597219"/>
            <a:ext cx="8991600" cy="4178162"/>
          </a:xfrm>
          <a:prstGeom prst="rect">
            <a:avLst/>
          </a:prstGeom>
          <a:noFill/>
          <a:extLst>
            <a:ext uri="{909E8E84-426E-40dd-AFC4-6F175D3DCCD1}">
              <a14:hiddenFill xmlns="" xmlns:a14="http://schemas.microsoft.com/office/drawing/2010/main">
                <a:solidFill>
                  <a:srgbClr val="FFFFFF"/>
                </a:solidFill>
              </a14:hiddenFill>
            </a:ext>
          </a:extLst>
        </p:spPr>
      </p:pic>
      <p:pic>
        <p:nvPicPr>
          <p:cNvPr id="26" name="Picture 25"/>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76200" y="76201"/>
            <a:ext cx="3352800" cy="2438400"/>
          </a:xfrm>
          <a:prstGeom prst="rect">
            <a:avLst/>
          </a:prstGeom>
        </p:spPr>
      </p:pic>
      <p:pic>
        <p:nvPicPr>
          <p:cNvPr id="13" name="Picture 12"/>
          <p:cNvPicPr>
            <a:picLocks noChangeAspect="1"/>
          </p:cNvPicPr>
          <p:nvPr/>
        </p:nvPicPr>
        <p:blipFill>
          <a:blip r:embed="rId8" cstate="print">
            <a:alphaModFix amt="68000"/>
            <a:extLst>
              <a:ext uri="{28A0092B-C50C-407E-A947-70E740481C1C}">
                <a14:useLocalDpi xmlns:a14="http://schemas.microsoft.com/office/drawing/2010/main" val="0"/>
              </a:ext>
            </a:extLst>
          </a:blip>
          <a:stretch>
            <a:fillRect/>
          </a:stretch>
        </p:blipFill>
        <p:spPr>
          <a:xfrm>
            <a:off x="3505200" y="76200"/>
            <a:ext cx="5486400" cy="2438400"/>
          </a:xfrm>
          <a:prstGeom prst="rect">
            <a:avLst/>
          </a:prstGeom>
        </p:spPr>
      </p:pic>
      <p:pic>
        <p:nvPicPr>
          <p:cNvPr id="8" name="Picture 9"/>
          <p:cNvPicPr>
            <a:picLocks noChangeAspect="1" noChangeArrowheads="1"/>
          </p:cNvPicPr>
          <p:nvPr/>
        </p:nvPicPr>
        <p:blipFill>
          <a:blip r:embed="rId9" cstate="print">
            <a:extLst>
              <a:ext uri="{28A0092B-C50C-407E-A947-70E740481C1C}">
                <a14:useLocalDpi xmlns:a14="http://schemas.microsoft.com/office/drawing/2010/main" val="0"/>
              </a:ext>
            </a:extLst>
          </a:blip>
          <a:stretch>
            <a:fillRect/>
          </a:stretch>
        </p:blipFill>
        <p:spPr bwMode="auto">
          <a:xfrm>
            <a:off x="76201" y="2590800"/>
            <a:ext cx="6781799" cy="1676400"/>
          </a:xfrm>
          <a:prstGeom prst="rect">
            <a:avLst/>
          </a:prstGeom>
          <a:noFill/>
          <a:extLst>
            <a:ext uri="{909E8E84-426E-40dd-AFC4-6F175D3DCCD1}">
              <a14:hiddenFill xmlns="" xmlns:a14="http://schemas.microsoft.com/office/drawing/2010/main">
                <a:solidFill>
                  <a:srgbClr val="FFFFFF"/>
                </a:solidFill>
              </a14:hiddenFill>
            </a:ext>
          </a:extLst>
        </p:spPr>
      </p:pic>
      <p:sp>
        <p:nvSpPr>
          <p:cNvPr id="7" name="Rectangle 6"/>
          <p:cNvSpPr/>
          <p:nvPr>
            <p:custDataLst>
              <p:tags r:id="rId2"/>
            </p:custDataLst>
          </p:nvPr>
        </p:nvSpPr>
        <p:spPr>
          <a:xfrm>
            <a:off x="6781800" y="2590800"/>
            <a:ext cx="2286000" cy="1676400"/>
          </a:xfrm>
          <a:prstGeom prst="rect">
            <a:avLst/>
          </a:prstGeom>
          <a:gradFill flip="none" rotWithShape="1">
            <a:gsLst>
              <a:gs pos="0">
                <a:schemeClr val="bg2">
                  <a:lumMod val="50000"/>
                </a:schemeClr>
              </a:gs>
              <a:gs pos="100000">
                <a:schemeClr val="bg1"/>
              </a:gs>
            </a:gsLst>
            <a:lin ang="16200000" scaled="0"/>
            <a:tileRect/>
          </a:gradFill>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14" name="Picture Placeholder 13"/>
          <p:cNvSpPr>
            <a:spLocks noGrp="1"/>
          </p:cNvSpPr>
          <p:nvPr>
            <p:ph type="pic" sz="quarter" idx="10"/>
          </p:nvPr>
        </p:nvSpPr>
        <p:spPr>
          <a:xfrm>
            <a:off x="6858000" y="2667000"/>
            <a:ext cx="2133600" cy="1524000"/>
          </a:xfrm>
        </p:spPr>
        <p:txBody>
          <a:bodyPr/>
          <a:lstStyle>
            <a:lvl1pPr marL="0" indent="0">
              <a:buNone/>
              <a:defRPr/>
            </a:lvl1pPr>
          </a:lstStyle>
          <a:p>
            <a:endParaRPr lang="en-US" dirty="0"/>
          </a:p>
        </p:txBody>
      </p:sp>
      <p:sp>
        <p:nvSpPr>
          <p:cNvPr id="23" name="Subtitle 2"/>
          <p:cNvSpPr>
            <a:spLocks noGrp="1"/>
          </p:cNvSpPr>
          <p:nvPr>
            <p:ph type="subTitle" idx="1"/>
            <p:custDataLst>
              <p:tags r:id="rId3"/>
            </p:custDataLst>
          </p:nvPr>
        </p:nvSpPr>
        <p:spPr>
          <a:xfrm>
            <a:off x="152400" y="3505200"/>
            <a:ext cx="6553200" cy="609600"/>
          </a:xfrm>
        </p:spPr>
        <p:txBody>
          <a:bodyPr>
            <a:normAutofit/>
          </a:bodyPr>
          <a:lstStyle>
            <a:lvl1pPr marL="0" indent="0" algn="ctr">
              <a:buNone/>
              <a:defRPr sz="2400">
                <a:solidFill>
                  <a:srgbClr val="FFFFFF"/>
                </a:solidFill>
                <a:latin typeface="Century"/>
                <a:cs typeface="Century"/>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2" name="Title 1"/>
          <p:cNvSpPr>
            <a:spLocks noGrp="1"/>
          </p:cNvSpPr>
          <p:nvPr>
            <p:ph type="title"/>
            <p:custDataLst>
              <p:tags r:id="rId4"/>
            </p:custDataLst>
          </p:nvPr>
        </p:nvSpPr>
        <p:spPr>
          <a:xfrm>
            <a:off x="152400" y="2667000"/>
            <a:ext cx="6553200" cy="762000"/>
          </a:xfrm>
        </p:spPr>
        <p:txBody>
          <a:bodyPr anchor="ctr" anchorCtr="0">
            <a:normAutofit/>
          </a:bodyPr>
          <a:lstStyle>
            <a:lvl1pPr>
              <a:defRPr sz="3200">
                <a:solidFill>
                  <a:schemeClr val="bg1"/>
                </a:solidFill>
                <a:latin typeface="Century Gothic"/>
              </a:defRPr>
            </a:lvl1pPr>
          </a:lstStyle>
          <a:p>
            <a:r>
              <a:rPr lang="en-US" dirty="0" smtClean="0"/>
              <a:t>Click to edit Master title style</a:t>
            </a:r>
            <a:endParaRPr lang="en-US" dirty="0"/>
          </a:p>
        </p:txBody>
      </p:sp>
      <p:pic>
        <p:nvPicPr>
          <p:cNvPr id="4" name="Picture 3"/>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4343400" y="1576164"/>
            <a:ext cx="3886200" cy="860060"/>
          </a:xfrm>
          <a:prstGeom prst="rect">
            <a:avLst/>
          </a:prstGeom>
        </p:spPr>
      </p:pic>
    </p:spTree>
    <p:extLst>
      <p:ext uri="{BB962C8B-B14F-4D97-AF65-F5344CB8AC3E}">
        <p14:creationId xmlns:p14="http://schemas.microsoft.com/office/powerpoint/2010/main" val="3659923413"/>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9"/>
            <a:ext cx="2057400" cy="5592762"/>
          </a:xfrm>
        </p:spPr>
        <p:txBody>
          <a:bodyPr vert="eaVert"/>
          <a:lstStyle/>
          <a:p>
            <a:r>
              <a:rPr lang="en-US" dirty="0" smtClean="0"/>
              <a:t>Click to edit Master title style</a:t>
            </a:r>
            <a:endParaRPr lang="en-US" dirty="0"/>
          </a:p>
        </p:txBody>
      </p:sp>
      <p:sp>
        <p:nvSpPr>
          <p:cNvPr id="3" name="Vertical Text Placeholder 2"/>
          <p:cNvSpPr>
            <a:spLocks noGrp="1"/>
          </p:cNvSpPr>
          <p:nvPr>
            <p:ph type="body" orient="vert" idx="1"/>
          </p:nvPr>
        </p:nvSpPr>
        <p:spPr>
          <a:xfrm>
            <a:off x="1143000" y="274639"/>
            <a:ext cx="5334000" cy="5592762"/>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Slide Number Placeholder 5"/>
          <p:cNvSpPr>
            <a:spLocks noGrp="1"/>
          </p:cNvSpPr>
          <p:nvPr>
            <p:ph type="sldNum" sz="quarter" idx="12"/>
          </p:nvPr>
        </p:nvSpPr>
        <p:spPr>
          <a:xfrm>
            <a:off x="7772400" y="6019800"/>
            <a:ext cx="914400" cy="365125"/>
          </a:xfrm>
          <a:prstGeom prst="rect">
            <a:avLst/>
          </a:prstGeom>
        </p:spPr>
        <p:txBody>
          <a:bodyPr/>
          <a:lstStyle>
            <a:lvl1pPr>
              <a:defRPr>
                <a:solidFill>
                  <a:schemeClr val="bg1"/>
                </a:solidFill>
              </a:defRPr>
            </a:lvl1pPr>
          </a:lstStyle>
          <a:p>
            <a:fld id="{1789C0F2-17E0-497A-9BBE-0C73201AAFE3}" type="slidenum">
              <a:rPr lang="en-US" smtClean="0"/>
              <a:pPr/>
              <a:t>‹#›</a:t>
            </a:fld>
            <a:endParaRPr lang="en-US"/>
          </a:p>
        </p:txBody>
      </p:sp>
    </p:spTree>
    <p:extLst>
      <p:ext uri="{BB962C8B-B14F-4D97-AF65-F5344CB8AC3E}">
        <p14:creationId xmlns:p14="http://schemas.microsoft.com/office/powerpoint/2010/main" val="8766590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custDataLst>
              <p:tags r:id="rId1"/>
            </p:custDataLst>
          </p:nvPr>
        </p:nvSpPr>
        <p:spPr>
          <a:xfrm>
            <a:off x="1143000" y="2130425"/>
            <a:ext cx="7315200" cy="1470025"/>
          </a:xfrm>
        </p:spPr>
        <p:txBody>
          <a:bodyPr/>
          <a:lstStyle/>
          <a:p>
            <a:r>
              <a:rPr lang="en-US" smtClean="0"/>
              <a:t>Click to edit Master title style</a:t>
            </a:r>
            <a:endParaRPr lang="en-US"/>
          </a:p>
        </p:txBody>
      </p:sp>
      <p:sp>
        <p:nvSpPr>
          <p:cNvPr id="3" name="Subtitle 2"/>
          <p:cNvSpPr>
            <a:spLocks noGrp="1"/>
          </p:cNvSpPr>
          <p:nvPr>
            <p:ph type="subTitle" idx="1"/>
            <p:custDataLst>
              <p:tags r:id="rId2"/>
            </p:custDataLst>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5" name="Footer Placeholder 4"/>
          <p:cNvSpPr>
            <a:spLocks noGrp="1"/>
          </p:cNvSpPr>
          <p:nvPr>
            <p:ph type="ftr" sz="quarter" idx="11"/>
            <p:custDataLst>
              <p:tags r:id="rId3"/>
            </p:custDataLst>
          </p:nvPr>
        </p:nvSpPr>
        <p:spPr>
          <a:xfrm>
            <a:off x="4572000" y="5943600"/>
            <a:ext cx="2895600" cy="365125"/>
          </a:xfrm>
          <a:prstGeom prst="rect">
            <a:avLst/>
          </a:prstGeom>
        </p:spPr>
        <p:txBody>
          <a:bodyPr/>
          <a:lstStyle/>
          <a:p>
            <a:endParaRPr lang="en-US" dirty="0"/>
          </a:p>
        </p:txBody>
      </p:sp>
      <p:sp>
        <p:nvSpPr>
          <p:cNvPr id="6" name="Slide Number Placeholder 5"/>
          <p:cNvSpPr>
            <a:spLocks noGrp="1"/>
          </p:cNvSpPr>
          <p:nvPr>
            <p:ph type="sldNum" sz="quarter" idx="12"/>
            <p:custDataLst>
              <p:tags r:id="rId4"/>
            </p:custDataLst>
          </p:nvPr>
        </p:nvSpPr>
        <p:spPr/>
        <p:txBody>
          <a:bodyPr/>
          <a:lstStyle/>
          <a:p>
            <a:fld id="{8F4898A4-7C42-499C-BA1A-8BDABB3AE9DF}" type="slidenum">
              <a:rPr lang="en-US" smtClean="0"/>
              <a:t>‹#›</a:t>
            </a:fld>
            <a:endParaRPr lang="en-US"/>
          </a:p>
        </p:txBody>
      </p:sp>
    </p:spTree>
    <p:extLst>
      <p:ext uri="{BB962C8B-B14F-4D97-AF65-F5344CB8AC3E}">
        <p14:creationId xmlns:p14="http://schemas.microsoft.com/office/powerpoint/2010/main" val="18644481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219200" y="274638"/>
            <a:ext cx="7467600" cy="1143000"/>
          </a:xfrm>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Footer Placeholder 4"/>
          <p:cNvSpPr>
            <a:spLocks noGrp="1"/>
          </p:cNvSpPr>
          <p:nvPr>
            <p:ph type="ftr" sz="quarter" idx="11"/>
          </p:nvPr>
        </p:nvSpPr>
        <p:spPr>
          <a:xfrm>
            <a:off x="4572000" y="6019800"/>
            <a:ext cx="2895600" cy="365125"/>
          </a:xfrm>
          <a:prstGeom prst="rect">
            <a:avLst/>
          </a:prstGeom>
        </p:spPr>
        <p:txBody>
          <a:bodyPr/>
          <a:lstStyle/>
          <a:p>
            <a:endParaRPr lang="en-US" dirty="0"/>
          </a:p>
        </p:txBody>
      </p:sp>
      <p:sp>
        <p:nvSpPr>
          <p:cNvPr id="6" name="Slide Number Placeholder 5"/>
          <p:cNvSpPr>
            <a:spLocks noGrp="1"/>
          </p:cNvSpPr>
          <p:nvPr>
            <p:ph type="sldNum" sz="quarter" idx="12"/>
          </p:nvPr>
        </p:nvSpPr>
        <p:spPr>
          <a:xfrm>
            <a:off x="7772400" y="6019800"/>
            <a:ext cx="914400" cy="365125"/>
          </a:xfrm>
          <a:prstGeom prst="rect">
            <a:avLst/>
          </a:prstGeom>
        </p:spPr>
        <p:txBody>
          <a:bodyPr/>
          <a:lstStyle>
            <a:lvl1pPr>
              <a:defRPr>
                <a:solidFill>
                  <a:schemeClr val="bg1"/>
                </a:solidFill>
              </a:defRPr>
            </a:lvl1pPr>
          </a:lstStyle>
          <a:p>
            <a:fld id="{CA648927-2277-486D-ABD8-0E6B2E3290A6}" type="slidenum">
              <a:rPr lang="en-US" smtClean="0"/>
              <a:pPr/>
              <a:t>‹#›</a:t>
            </a:fld>
            <a:endParaRPr lang="en-US" dirty="0"/>
          </a:p>
        </p:txBody>
      </p:sp>
    </p:spTree>
    <p:extLst>
      <p:ext uri="{BB962C8B-B14F-4D97-AF65-F5344CB8AC3E}">
        <p14:creationId xmlns:p14="http://schemas.microsoft.com/office/powerpoint/2010/main" val="37726861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066799" y="4406900"/>
            <a:ext cx="7427913" cy="1362075"/>
          </a:xfrm>
        </p:spPr>
        <p:txBody>
          <a:bodyPr anchor="t">
            <a:normAutofit/>
          </a:bodyPr>
          <a:lstStyle>
            <a:lvl1pPr algn="l">
              <a:defRPr sz="3200" b="1" cap="all"/>
            </a:lvl1pPr>
          </a:lstStyle>
          <a:p>
            <a:r>
              <a:rPr lang="en-US" dirty="0" smtClean="0"/>
              <a:t>Click to edit Master title style</a:t>
            </a:r>
            <a:endParaRPr lang="en-US" dirty="0"/>
          </a:p>
        </p:txBody>
      </p:sp>
      <p:sp>
        <p:nvSpPr>
          <p:cNvPr id="3" name="Text Placeholder 2"/>
          <p:cNvSpPr>
            <a:spLocks noGrp="1"/>
          </p:cNvSpPr>
          <p:nvPr>
            <p:ph type="body" idx="1"/>
          </p:nvPr>
        </p:nvSpPr>
        <p:spPr>
          <a:xfrm>
            <a:off x="1066799" y="2906713"/>
            <a:ext cx="7427913"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5" name="Footer Placeholder 4"/>
          <p:cNvSpPr>
            <a:spLocks noGrp="1"/>
          </p:cNvSpPr>
          <p:nvPr>
            <p:ph type="ftr" sz="quarter" idx="11"/>
          </p:nvPr>
        </p:nvSpPr>
        <p:spPr>
          <a:xfrm>
            <a:off x="4572000" y="6019800"/>
            <a:ext cx="2895600" cy="365125"/>
          </a:xfrm>
          <a:prstGeom prst="rect">
            <a:avLst/>
          </a:prstGeom>
        </p:spPr>
        <p:txBody>
          <a:bodyPr/>
          <a:lstStyle/>
          <a:p>
            <a:endParaRPr lang="en-US" dirty="0"/>
          </a:p>
        </p:txBody>
      </p:sp>
      <p:sp>
        <p:nvSpPr>
          <p:cNvPr id="6" name="Slide Number Placeholder 5"/>
          <p:cNvSpPr>
            <a:spLocks noGrp="1"/>
          </p:cNvSpPr>
          <p:nvPr>
            <p:ph type="sldNum" sz="quarter" idx="12"/>
          </p:nvPr>
        </p:nvSpPr>
        <p:spPr>
          <a:xfrm>
            <a:off x="7772400" y="6019800"/>
            <a:ext cx="914400" cy="365125"/>
          </a:xfrm>
          <a:prstGeom prst="rect">
            <a:avLst/>
          </a:prstGeom>
        </p:spPr>
        <p:txBody>
          <a:bodyPr/>
          <a:lstStyle>
            <a:lvl1pPr>
              <a:defRPr>
                <a:solidFill>
                  <a:schemeClr val="bg1"/>
                </a:solidFill>
              </a:defRPr>
            </a:lvl1pPr>
          </a:lstStyle>
          <a:p>
            <a:fld id="{B5123C6D-F922-4317-BAFF-2F603654B11C}" type="slidenum">
              <a:rPr lang="en-US" smtClean="0"/>
              <a:pPr/>
              <a:t>‹#›</a:t>
            </a:fld>
            <a:endParaRPr lang="en-US" dirty="0"/>
          </a:p>
        </p:txBody>
      </p:sp>
    </p:spTree>
    <p:extLst>
      <p:ext uri="{BB962C8B-B14F-4D97-AF65-F5344CB8AC3E}">
        <p14:creationId xmlns:p14="http://schemas.microsoft.com/office/powerpoint/2010/main" val="7119739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1066800" y="1600201"/>
            <a:ext cx="3657600" cy="43434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4876800" y="1600200"/>
            <a:ext cx="3810000" cy="43434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Footer Placeholder 5"/>
          <p:cNvSpPr>
            <a:spLocks noGrp="1"/>
          </p:cNvSpPr>
          <p:nvPr>
            <p:ph type="ftr" sz="quarter" idx="11"/>
          </p:nvPr>
        </p:nvSpPr>
        <p:spPr>
          <a:xfrm>
            <a:off x="4724400" y="6019800"/>
            <a:ext cx="28956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7772400" y="6019800"/>
            <a:ext cx="914400" cy="365125"/>
          </a:xfrm>
          <a:prstGeom prst="rect">
            <a:avLst/>
          </a:prstGeom>
        </p:spPr>
        <p:txBody>
          <a:bodyPr/>
          <a:lstStyle>
            <a:lvl1pPr>
              <a:defRPr>
                <a:solidFill>
                  <a:schemeClr val="bg1"/>
                </a:solidFill>
              </a:defRPr>
            </a:lvl1pPr>
          </a:lstStyle>
          <a:p>
            <a:fld id="{CA648927-2277-486D-ABD8-0E6B2E3290A6}" type="slidenum">
              <a:rPr lang="en-US" smtClean="0"/>
              <a:pPr/>
              <a:t>‹#›</a:t>
            </a:fld>
            <a:endParaRPr lang="en-US"/>
          </a:p>
        </p:txBody>
      </p:sp>
    </p:spTree>
    <p:extLst>
      <p:ext uri="{BB962C8B-B14F-4D97-AF65-F5344CB8AC3E}">
        <p14:creationId xmlns:p14="http://schemas.microsoft.com/office/powerpoint/2010/main" val="34338537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custDataLst>
              <p:tags r:id="rId2"/>
            </p:custDataLst>
          </p:nvPr>
        </p:nvSpPr>
        <p:spPr>
          <a:xfrm>
            <a:off x="914400" y="1535113"/>
            <a:ext cx="3810000"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custDataLst>
              <p:tags r:id="rId3"/>
            </p:custDataLst>
          </p:nvPr>
        </p:nvSpPr>
        <p:spPr>
          <a:xfrm>
            <a:off x="990600" y="2174875"/>
            <a:ext cx="3733800" cy="3692525"/>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ext Placeholder 4"/>
          <p:cNvSpPr>
            <a:spLocks noGrp="1"/>
          </p:cNvSpPr>
          <p:nvPr>
            <p:ph type="body" sz="quarter" idx="3"/>
            <p:custDataLst>
              <p:tags r:id="rId4"/>
            </p:custDataLst>
          </p:nvPr>
        </p:nvSpPr>
        <p:spPr>
          <a:xfrm>
            <a:off x="4876800" y="1535113"/>
            <a:ext cx="3810000"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custDataLst>
              <p:tags r:id="rId5"/>
            </p:custDataLst>
          </p:nvPr>
        </p:nvSpPr>
        <p:spPr>
          <a:xfrm>
            <a:off x="4876800" y="2174875"/>
            <a:ext cx="3810000" cy="3692525"/>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8" name="Footer Placeholder 7"/>
          <p:cNvSpPr>
            <a:spLocks noGrp="1"/>
          </p:cNvSpPr>
          <p:nvPr>
            <p:ph type="ftr" sz="quarter" idx="11"/>
            <p:custDataLst>
              <p:tags r:id="rId6"/>
            </p:custDataLst>
          </p:nvPr>
        </p:nvSpPr>
        <p:spPr>
          <a:xfrm>
            <a:off x="4648200" y="6019800"/>
            <a:ext cx="2895600" cy="365125"/>
          </a:xfrm>
          <a:prstGeom prst="rect">
            <a:avLst/>
          </a:prstGeom>
        </p:spPr>
        <p:txBody>
          <a:bodyPr/>
          <a:lstStyle/>
          <a:p>
            <a:endParaRPr lang="en-US" dirty="0"/>
          </a:p>
        </p:txBody>
      </p:sp>
      <p:sp>
        <p:nvSpPr>
          <p:cNvPr id="9" name="Slide Number Placeholder 8"/>
          <p:cNvSpPr>
            <a:spLocks noGrp="1"/>
          </p:cNvSpPr>
          <p:nvPr>
            <p:ph type="sldNum" sz="quarter" idx="12"/>
            <p:custDataLst>
              <p:tags r:id="rId7"/>
            </p:custDataLst>
          </p:nvPr>
        </p:nvSpPr>
        <p:spPr>
          <a:xfrm>
            <a:off x="7772400" y="6019800"/>
            <a:ext cx="914400" cy="365125"/>
          </a:xfrm>
          <a:prstGeom prst="rect">
            <a:avLst/>
          </a:prstGeom>
        </p:spPr>
        <p:txBody>
          <a:bodyPr/>
          <a:lstStyle>
            <a:lvl1pPr>
              <a:defRPr>
                <a:solidFill>
                  <a:schemeClr val="bg1"/>
                </a:solidFill>
              </a:defRPr>
            </a:lvl1pPr>
          </a:lstStyle>
          <a:p>
            <a:fld id="{CA648927-2277-486D-ABD8-0E6B2E3290A6}" type="slidenum">
              <a:rPr lang="en-US" smtClean="0"/>
              <a:pPr/>
              <a:t>‹#›</a:t>
            </a:fld>
            <a:endParaRPr lang="en-US"/>
          </a:p>
        </p:txBody>
      </p:sp>
    </p:spTree>
    <p:extLst>
      <p:ext uri="{BB962C8B-B14F-4D97-AF65-F5344CB8AC3E}">
        <p14:creationId xmlns:p14="http://schemas.microsoft.com/office/powerpoint/2010/main" val="41351551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4" name="Footer Placeholder 3"/>
          <p:cNvSpPr>
            <a:spLocks noGrp="1"/>
          </p:cNvSpPr>
          <p:nvPr>
            <p:ph type="ftr" sz="quarter" idx="11"/>
          </p:nvPr>
        </p:nvSpPr>
        <p:spPr>
          <a:xfrm>
            <a:off x="4648200" y="5943600"/>
            <a:ext cx="2895600" cy="365125"/>
          </a:xfrm>
          <a:prstGeom prst="rect">
            <a:avLst/>
          </a:prstGeom>
        </p:spPr>
        <p:txBody>
          <a:bodyPr/>
          <a:lstStyle/>
          <a:p>
            <a:endParaRPr lang="en-US" dirty="0"/>
          </a:p>
        </p:txBody>
      </p:sp>
      <p:sp>
        <p:nvSpPr>
          <p:cNvPr id="5" name="Slide Number Placeholder 4"/>
          <p:cNvSpPr>
            <a:spLocks noGrp="1"/>
          </p:cNvSpPr>
          <p:nvPr>
            <p:ph type="sldNum" sz="quarter" idx="12"/>
          </p:nvPr>
        </p:nvSpPr>
        <p:spPr>
          <a:xfrm>
            <a:off x="7772400" y="6019800"/>
            <a:ext cx="914400" cy="365125"/>
          </a:xfrm>
          <a:prstGeom prst="rect">
            <a:avLst/>
          </a:prstGeom>
        </p:spPr>
        <p:txBody>
          <a:bodyPr/>
          <a:lstStyle>
            <a:lvl1pPr>
              <a:defRPr>
                <a:solidFill>
                  <a:schemeClr val="bg1"/>
                </a:solidFill>
              </a:defRPr>
            </a:lvl1pPr>
          </a:lstStyle>
          <a:p>
            <a:fld id="{CA648927-2277-486D-ABD8-0E6B2E3290A6}" type="slidenum">
              <a:rPr lang="en-US" smtClean="0"/>
              <a:pPr/>
              <a:t>‹#›</a:t>
            </a:fld>
            <a:endParaRPr lang="en-US"/>
          </a:p>
        </p:txBody>
      </p:sp>
    </p:spTree>
    <p:extLst>
      <p:ext uri="{BB962C8B-B14F-4D97-AF65-F5344CB8AC3E}">
        <p14:creationId xmlns:p14="http://schemas.microsoft.com/office/powerpoint/2010/main" val="3464005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a:xfrm>
            <a:off x="4724400" y="6019800"/>
            <a:ext cx="2895600" cy="365125"/>
          </a:xfrm>
          <a:prstGeom prst="rect">
            <a:avLst/>
          </a:prstGeom>
        </p:spPr>
        <p:txBody>
          <a:bodyPr/>
          <a:lstStyle/>
          <a:p>
            <a:endParaRPr lang="en-US" dirty="0"/>
          </a:p>
        </p:txBody>
      </p:sp>
      <p:sp>
        <p:nvSpPr>
          <p:cNvPr id="4" name="Slide Number Placeholder 3"/>
          <p:cNvSpPr>
            <a:spLocks noGrp="1"/>
          </p:cNvSpPr>
          <p:nvPr>
            <p:ph type="sldNum" sz="quarter" idx="12"/>
          </p:nvPr>
        </p:nvSpPr>
        <p:spPr>
          <a:xfrm>
            <a:off x="7772400" y="6019800"/>
            <a:ext cx="914400" cy="365125"/>
          </a:xfrm>
          <a:prstGeom prst="rect">
            <a:avLst/>
          </a:prstGeom>
        </p:spPr>
        <p:txBody>
          <a:bodyPr/>
          <a:lstStyle>
            <a:lvl1pPr>
              <a:defRPr>
                <a:solidFill>
                  <a:schemeClr val="bg1"/>
                </a:solidFill>
              </a:defRPr>
            </a:lvl1pPr>
          </a:lstStyle>
          <a:p>
            <a:fld id="{1789C0F2-17E0-497A-9BBE-0C73201AAFE3}" type="slidenum">
              <a:rPr lang="en-US" smtClean="0"/>
              <a:pPr/>
              <a:t>‹#›</a:t>
            </a:fld>
            <a:endParaRPr lang="en-US" dirty="0"/>
          </a:p>
        </p:txBody>
      </p:sp>
    </p:spTree>
    <p:extLst>
      <p:ext uri="{BB962C8B-B14F-4D97-AF65-F5344CB8AC3E}">
        <p14:creationId xmlns:p14="http://schemas.microsoft.com/office/powerpoint/2010/main" val="37158792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82687"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4267200" y="273051"/>
            <a:ext cx="4419600" cy="5594349"/>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1182687" y="1435101"/>
            <a:ext cx="3008313" cy="443230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6" name="Footer Placeholder 5"/>
          <p:cNvSpPr>
            <a:spLocks noGrp="1"/>
          </p:cNvSpPr>
          <p:nvPr>
            <p:ph type="ftr" sz="quarter" idx="11"/>
          </p:nvPr>
        </p:nvSpPr>
        <p:spPr>
          <a:xfrm>
            <a:off x="4648200" y="6019800"/>
            <a:ext cx="2895600" cy="365125"/>
          </a:xfrm>
          <a:prstGeom prst="rect">
            <a:avLst/>
          </a:prstGeom>
        </p:spPr>
        <p:txBody>
          <a:bodyPr/>
          <a:lstStyle/>
          <a:p>
            <a:endParaRPr lang="en-US" dirty="0"/>
          </a:p>
        </p:txBody>
      </p:sp>
      <p:sp>
        <p:nvSpPr>
          <p:cNvPr id="7" name="Slide Number Placeholder 6"/>
          <p:cNvSpPr>
            <a:spLocks noGrp="1"/>
          </p:cNvSpPr>
          <p:nvPr>
            <p:ph type="sldNum" sz="quarter" idx="12"/>
          </p:nvPr>
        </p:nvSpPr>
        <p:spPr>
          <a:xfrm>
            <a:off x="7772400" y="6019800"/>
            <a:ext cx="914400" cy="365125"/>
          </a:xfrm>
          <a:prstGeom prst="rect">
            <a:avLst/>
          </a:prstGeom>
        </p:spPr>
        <p:txBody>
          <a:bodyPr/>
          <a:lstStyle>
            <a:lvl1pPr>
              <a:defRPr>
                <a:solidFill>
                  <a:schemeClr val="bg1"/>
                </a:solidFill>
              </a:defRPr>
            </a:lvl1pPr>
          </a:lstStyle>
          <a:p>
            <a:fld id="{1789C0F2-17E0-497A-9BBE-0C73201AAFE3}" type="slidenum">
              <a:rPr lang="en-US" smtClean="0"/>
              <a:pPr/>
              <a:t>‹#›</a:t>
            </a:fld>
            <a:endParaRPr lang="en-US" dirty="0"/>
          </a:p>
        </p:txBody>
      </p:sp>
    </p:spTree>
    <p:extLst>
      <p:ext uri="{BB962C8B-B14F-4D97-AF65-F5344CB8AC3E}">
        <p14:creationId xmlns:p14="http://schemas.microsoft.com/office/powerpoint/2010/main" val="15738259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6524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6" name="Footer Placeholder 5"/>
          <p:cNvSpPr>
            <a:spLocks noGrp="1"/>
          </p:cNvSpPr>
          <p:nvPr>
            <p:ph type="ftr" sz="quarter" idx="11"/>
          </p:nvPr>
        </p:nvSpPr>
        <p:spPr>
          <a:xfrm>
            <a:off x="4724400" y="6019800"/>
            <a:ext cx="28956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7772400" y="6019800"/>
            <a:ext cx="914400" cy="365125"/>
          </a:xfrm>
          <a:prstGeom prst="rect">
            <a:avLst/>
          </a:prstGeom>
        </p:spPr>
        <p:txBody>
          <a:bodyPr/>
          <a:lstStyle>
            <a:lvl1pPr>
              <a:defRPr>
                <a:solidFill>
                  <a:schemeClr val="bg1"/>
                </a:solidFill>
              </a:defRPr>
            </a:lvl1pPr>
          </a:lstStyle>
          <a:p>
            <a:fld id="{1789C0F2-17E0-497A-9BBE-0C73201AAFE3}" type="slidenum">
              <a:rPr lang="en-US" smtClean="0"/>
              <a:pPr/>
              <a:t>‹#›</a:t>
            </a:fld>
            <a:endParaRPr lang="en-US" dirty="0"/>
          </a:p>
        </p:txBody>
      </p:sp>
    </p:spTree>
    <p:extLst>
      <p:ext uri="{BB962C8B-B14F-4D97-AF65-F5344CB8AC3E}">
        <p14:creationId xmlns:p14="http://schemas.microsoft.com/office/powerpoint/2010/main" val="24463265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ags" Target="../tags/tag2.xml"/><Relationship Id="rId18" Type="http://schemas.openxmlformats.org/officeDocument/2006/relationships/tags" Target="../tags/tag7.xml"/><Relationship Id="rId3" Type="http://schemas.openxmlformats.org/officeDocument/2006/relationships/slideLayout" Target="../slideLayouts/slideLayout3.xml"/><Relationship Id="rId21" Type="http://schemas.openxmlformats.org/officeDocument/2006/relationships/image" Target="../media/image1.emf"/><Relationship Id="rId7" Type="http://schemas.openxmlformats.org/officeDocument/2006/relationships/slideLayout" Target="../slideLayouts/slideLayout7.xml"/><Relationship Id="rId12" Type="http://schemas.openxmlformats.org/officeDocument/2006/relationships/theme" Target="../theme/theme1.xml"/><Relationship Id="rId17" Type="http://schemas.openxmlformats.org/officeDocument/2006/relationships/tags" Target="../tags/tag6.xml"/><Relationship Id="rId2" Type="http://schemas.openxmlformats.org/officeDocument/2006/relationships/slideLayout" Target="../slideLayouts/slideLayout2.xml"/><Relationship Id="rId16" Type="http://schemas.openxmlformats.org/officeDocument/2006/relationships/tags" Target="../tags/tag5.xml"/><Relationship Id="rId20" Type="http://schemas.openxmlformats.org/officeDocument/2006/relationships/tags" Target="../tags/tag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ags" Target="../tags/tag4.xml"/><Relationship Id="rId10" Type="http://schemas.openxmlformats.org/officeDocument/2006/relationships/slideLayout" Target="../slideLayouts/slideLayout10.xml"/><Relationship Id="rId19" Type="http://schemas.openxmlformats.org/officeDocument/2006/relationships/tags" Target="../tags/tag8.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ags" Target="../tags/tag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2" name="Title Placeholder 1"/>
          <p:cNvSpPr>
            <a:spLocks noGrp="1"/>
          </p:cNvSpPr>
          <p:nvPr>
            <p:ph type="title"/>
            <p:custDataLst>
              <p:tags r:id="rId13"/>
            </p:custDataLst>
          </p:nvPr>
        </p:nvSpPr>
        <p:spPr>
          <a:xfrm>
            <a:off x="1219200" y="274638"/>
            <a:ext cx="7467600" cy="1143000"/>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custDataLst>
              <p:tags r:id="rId14"/>
            </p:custDataLst>
          </p:nvPr>
        </p:nvSpPr>
        <p:spPr>
          <a:xfrm>
            <a:off x="1219200" y="1600201"/>
            <a:ext cx="7467600" cy="4191000"/>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8" name="Slide Number Placeholder 5"/>
          <p:cNvSpPr>
            <a:spLocks noGrp="1"/>
          </p:cNvSpPr>
          <p:nvPr>
            <p:ph type="sldNum" sz="quarter" idx="4"/>
            <p:custDataLst>
              <p:tags r:id="rId15"/>
            </p:custDataLst>
          </p:nvPr>
        </p:nvSpPr>
        <p:spPr>
          <a:xfrm>
            <a:off x="7696200" y="5943600"/>
            <a:ext cx="990600" cy="365125"/>
          </a:xfrm>
          <a:prstGeom prst="rect">
            <a:avLst/>
          </a:prstGeom>
        </p:spPr>
        <p:txBody>
          <a:bodyPr/>
          <a:lstStyle>
            <a:lvl1pPr algn="r">
              <a:defRPr>
                <a:solidFill>
                  <a:schemeClr val="bg1"/>
                </a:solidFill>
              </a:defRPr>
            </a:lvl1pPr>
          </a:lstStyle>
          <a:p>
            <a:fld id="{240D5ECE-8B49-45CD-BE81-EF81920D1969}" type="slidenum">
              <a:rPr lang="en-US" smtClean="0"/>
              <a:pPr/>
              <a:t>‹#›</a:t>
            </a:fld>
            <a:endParaRPr lang="en-US" dirty="0"/>
          </a:p>
        </p:txBody>
      </p:sp>
      <p:sp>
        <p:nvSpPr>
          <p:cNvPr id="5" name="Footer Placeholder 4"/>
          <p:cNvSpPr>
            <a:spLocks noGrp="1"/>
          </p:cNvSpPr>
          <p:nvPr>
            <p:ph type="ftr" sz="quarter" idx="3"/>
            <p:custDataLst>
              <p:tags r:id="rId16"/>
            </p:custDataLst>
          </p:nvPr>
        </p:nvSpPr>
        <p:spPr>
          <a:xfrm>
            <a:off x="3124200" y="594360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cxnSp>
        <p:nvCxnSpPr>
          <p:cNvPr id="9" name="Straight Connector 8"/>
          <p:cNvCxnSpPr/>
          <p:nvPr>
            <p:custDataLst>
              <p:tags r:id="rId17"/>
            </p:custDataLst>
          </p:nvPr>
        </p:nvCxnSpPr>
        <p:spPr>
          <a:xfrm flipV="1">
            <a:off x="457200" y="304800"/>
            <a:ext cx="0" cy="5486400"/>
          </a:xfrm>
          <a:prstGeom prst="line">
            <a:avLst/>
          </a:prstGeom>
          <a:ln>
            <a:solidFill>
              <a:srgbClr val="0038A8"/>
            </a:solidFill>
          </a:ln>
        </p:spPr>
        <p:style>
          <a:lnRef idx="2">
            <a:schemeClr val="accent1"/>
          </a:lnRef>
          <a:fillRef idx="0">
            <a:schemeClr val="accent1"/>
          </a:fillRef>
          <a:effectRef idx="1">
            <a:schemeClr val="accent1"/>
          </a:effectRef>
          <a:fontRef idx="minor">
            <a:schemeClr val="tx1"/>
          </a:fontRef>
        </p:style>
      </p:cxnSp>
      <p:cxnSp>
        <p:nvCxnSpPr>
          <p:cNvPr id="12" name="Straight Connector 11"/>
          <p:cNvCxnSpPr/>
          <p:nvPr>
            <p:custDataLst>
              <p:tags r:id="rId18"/>
            </p:custDataLst>
          </p:nvPr>
        </p:nvCxnSpPr>
        <p:spPr>
          <a:xfrm>
            <a:off x="1066800" y="6477000"/>
            <a:ext cx="7772400" cy="0"/>
          </a:xfrm>
          <a:prstGeom prst="line">
            <a:avLst/>
          </a:prstGeom>
          <a:ln>
            <a:solidFill>
              <a:srgbClr val="0038A8"/>
            </a:solidFill>
          </a:ln>
        </p:spPr>
        <p:style>
          <a:lnRef idx="2">
            <a:schemeClr val="accent1"/>
          </a:lnRef>
          <a:fillRef idx="0">
            <a:schemeClr val="accent1"/>
          </a:fillRef>
          <a:effectRef idx="1">
            <a:schemeClr val="accent1"/>
          </a:effectRef>
          <a:fontRef idx="minor">
            <a:schemeClr val="tx1"/>
          </a:fontRef>
        </p:style>
      </p:cxnSp>
      <p:grpSp>
        <p:nvGrpSpPr>
          <p:cNvPr id="25" name="Group 24"/>
          <p:cNvGrpSpPr/>
          <p:nvPr>
            <p:custDataLst>
              <p:tags r:id="rId19"/>
            </p:custDataLst>
          </p:nvPr>
        </p:nvGrpSpPr>
        <p:grpSpPr>
          <a:xfrm>
            <a:off x="152400" y="5638800"/>
            <a:ext cx="1066800" cy="1066800"/>
            <a:chOff x="76200" y="304800"/>
            <a:chExt cx="1066800" cy="1066800"/>
          </a:xfrm>
        </p:grpSpPr>
        <p:sp>
          <p:nvSpPr>
            <p:cNvPr id="23" name="Oval 22"/>
            <p:cNvSpPr/>
            <p:nvPr userDrawn="1">
              <p:custDataLst>
                <p:tags r:id="rId20"/>
              </p:custDataLst>
            </p:nvPr>
          </p:nvSpPr>
          <p:spPr>
            <a:xfrm>
              <a:off x="76200" y="304800"/>
              <a:ext cx="1066800" cy="1066800"/>
            </a:xfrm>
            <a:prstGeom prst="ellipse">
              <a:avLst/>
            </a:prstGeom>
            <a:solidFill>
              <a:srgbClr val="B2B2B2"/>
            </a:solidFill>
            <a:ln>
              <a:noFill/>
            </a:ln>
            <a:effectLst>
              <a:outerShdw blurRad="50800" dist="38100" dir="5400000" algn="t"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4" name="Picture 3" descr="BOR_logo_blue.eps"/>
            <p:cNvPicPr>
              <a:picLocks noChangeAspect="1"/>
            </p:cNvPicPr>
            <p:nvPr userDrawn="1"/>
          </p:nvPicPr>
          <p:blipFill>
            <a:blip r:embed="rId21" cstate="print">
              <a:extLst>
                <a:ext uri="{28A0092B-C50C-407E-A947-70E740481C1C}">
                  <a14:useLocalDpi xmlns:a14="http://schemas.microsoft.com/office/drawing/2010/main" val="0"/>
                </a:ext>
              </a:extLst>
            </a:blip>
            <a:stretch>
              <a:fillRect/>
            </a:stretch>
          </p:blipFill>
          <p:spPr>
            <a:xfrm>
              <a:off x="133350" y="360653"/>
              <a:ext cx="952500" cy="955094"/>
            </a:xfrm>
            <a:prstGeom prst="rect">
              <a:avLst/>
            </a:prstGeom>
          </p:spPr>
        </p:pic>
      </p:grpSp>
    </p:spTree>
    <p:extLst>
      <p:ext uri="{BB962C8B-B14F-4D97-AF65-F5344CB8AC3E}">
        <p14:creationId xmlns:p14="http://schemas.microsoft.com/office/powerpoint/2010/main" val="992433301"/>
      </p:ext>
    </p:extLst>
  </p:cSld>
  <p:clrMap bg1="lt1" tx1="dk1" bg2="lt2" tx2="dk2" accent1="accent1" accent2="accent2" accent3="accent3" accent4="accent4" accent5="accent5" accent6="accent6" hlink="hlink" folHlink="folHlink"/>
  <p:sldLayoutIdLst>
    <p:sldLayoutId id="2147483711" r:id="rId1"/>
    <p:sldLayoutId id="2147483701" r:id="rId2"/>
    <p:sldLayoutId id="2147483702" r:id="rId3"/>
    <p:sldLayoutId id="2147483703" r:id="rId4"/>
    <p:sldLayoutId id="2147483704" r:id="rId5"/>
    <p:sldLayoutId id="2147483705" r:id="rId6"/>
    <p:sldLayoutId id="2147483706" r:id="rId7"/>
    <p:sldLayoutId id="2147483707" r:id="rId8"/>
    <p:sldLayoutId id="2147483708" r:id="rId9"/>
    <p:sldLayoutId id="2147483710" r:id="rId10"/>
    <p:sldLayoutId id="2147483712" r:id="rId11"/>
  </p:sldLayoutIdLst>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hf hdr="0" ftr="0" dt="0"/>
  <p:txStyles>
    <p:titleStyle>
      <a:lvl1pPr algn="ctr" defTabSz="914400" rtl="0" eaLnBrk="1" latinLnBrk="0" hangingPunct="1">
        <a:spcBef>
          <a:spcPct val="0"/>
        </a:spcBef>
        <a:buNone/>
        <a:defRPr sz="3600" b="0" i="0" u="none" kern="1200">
          <a:solidFill>
            <a:schemeClr val="tx1"/>
          </a:solidFill>
          <a:latin typeface="Century Gothic"/>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Century"/>
          <a:ea typeface="+mn-ea"/>
          <a:cs typeface="+mn-cs"/>
        </a:defRPr>
      </a:lvl1pPr>
      <a:lvl2pPr marL="742950" indent="-285750" algn="l" defTabSz="914400" rtl="0" eaLnBrk="1" latinLnBrk="0" hangingPunct="1">
        <a:spcBef>
          <a:spcPct val="20000"/>
        </a:spcBef>
        <a:buFont typeface="Arial" pitchFamily="34" charset="0"/>
        <a:buChar char="–"/>
        <a:defRPr sz="2800" b="0" i="0" u="none" kern="1200">
          <a:solidFill>
            <a:schemeClr val="tx1"/>
          </a:solidFill>
          <a:latin typeface="Century"/>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Century"/>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Century"/>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Century"/>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tags" Target="../tags/tag27.xml"/><Relationship Id="rId2" Type="http://schemas.openxmlformats.org/officeDocument/2006/relationships/tags" Target="../tags/tag26.xml"/><Relationship Id="rId1" Type="http://schemas.openxmlformats.org/officeDocument/2006/relationships/tags" Target="../tags/tag25.xml"/><Relationship Id="rId6" Type="http://schemas.openxmlformats.org/officeDocument/2006/relationships/image" Target="../media/image7.emf"/><Relationship Id="rId5" Type="http://schemas.openxmlformats.org/officeDocument/2006/relationships/slideLayout" Target="../slideLayouts/slideLayout1.xml"/><Relationship Id="rId4" Type="http://schemas.openxmlformats.org/officeDocument/2006/relationships/tags" Target="../tags/tag28.xml"/></Relationships>
</file>

<file path=ppt/slides/_rels/slide10.xml.rels><?xml version="1.0" encoding="UTF-8" standalone="yes"?>
<Relationships xmlns="http://schemas.openxmlformats.org/package/2006/relationships"><Relationship Id="rId8" Type="http://schemas.openxmlformats.org/officeDocument/2006/relationships/image" Target="../media/image26.jpeg"/><Relationship Id="rId3" Type="http://schemas.openxmlformats.org/officeDocument/2006/relationships/tags" Target="../tags/tag108.xml"/><Relationship Id="rId7" Type="http://schemas.openxmlformats.org/officeDocument/2006/relationships/notesSlide" Target="../notesSlides/notesSlide7.xml"/><Relationship Id="rId2" Type="http://schemas.openxmlformats.org/officeDocument/2006/relationships/tags" Target="../tags/tag107.xml"/><Relationship Id="rId1" Type="http://schemas.openxmlformats.org/officeDocument/2006/relationships/tags" Target="../tags/tag106.xml"/><Relationship Id="rId6" Type="http://schemas.openxmlformats.org/officeDocument/2006/relationships/slideLayout" Target="../slideLayouts/slideLayout5.xml"/><Relationship Id="rId5" Type="http://schemas.openxmlformats.org/officeDocument/2006/relationships/tags" Target="../tags/tag110.xml"/><Relationship Id="rId4" Type="http://schemas.openxmlformats.org/officeDocument/2006/relationships/tags" Target="../tags/tag109.xml"/></Relationships>
</file>

<file path=ppt/slides/_rels/slide11.xml.rels><?xml version="1.0" encoding="UTF-8" standalone="yes"?>
<Relationships xmlns="http://schemas.openxmlformats.org/package/2006/relationships"><Relationship Id="rId8" Type="http://schemas.openxmlformats.org/officeDocument/2006/relationships/tags" Target="../tags/tag118.xml"/><Relationship Id="rId3" Type="http://schemas.openxmlformats.org/officeDocument/2006/relationships/tags" Target="../tags/tag113.xml"/><Relationship Id="rId7" Type="http://schemas.openxmlformats.org/officeDocument/2006/relationships/tags" Target="../tags/tag117.xml"/><Relationship Id="rId12" Type="http://schemas.openxmlformats.org/officeDocument/2006/relationships/image" Target="../media/image27.png"/><Relationship Id="rId2" Type="http://schemas.openxmlformats.org/officeDocument/2006/relationships/tags" Target="../tags/tag112.xml"/><Relationship Id="rId1" Type="http://schemas.openxmlformats.org/officeDocument/2006/relationships/tags" Target="../tags/tag111.xml"/><Relationship Id="rId6" Type="http://schemas.openxmlformats.org/officeDocument/2006/relationships/tags" Target="../tags/tag116.xml"/><Relationship Id="rId11" Type="http://schemas.openxmlformats.org/officeDocument/2006/relationships/notesSlide" Target="../notesSlides/notesSlide8.xml"/><Relationship Id="rId5" Type="http://schemas.openxmlformats.org/officeDocument/2006/relationships/tags" Target="../tags/tag115.xml"/><Relationship Id="rId10" Type="http://schemas.openxmlformats.org/officeDocument/2006/relationships/slideLayout" Target="../slideLayouts/slideLayout5.xml"/><Relationship Id="rId4" Type="http://schemas.openxmlformats.org/officeDocument/2006/relationships/tags" Target="../tags/tag114.xml"/><Relationship Id="rId9" Type="http://schemas.openxmlformats.org/officeDocument/2006/relationships/tags" Target="../tags/tag119.xml"/></Relationships>
</file>

<file path=ppt/slides/_rels/slide12.xml.rels><?xml version="1.0" encoding="UTF-8" standalone="yes"?>
<Relationships xmlns="http://schemas.openxmlformats.org/package/2006/relationships"><Relationship Id="rId8" Type="http://schemas.openxmlformats.org/officeDocument/2006/relationships/image" Target="../media/image28.png"/><Relationship Id="rId3" Type="http://schemas.openxmlformats.org/officeDocument/2006/relationships/tags" Target="../tags/tag122.xml"/><Relationship Id="rId7" Type="http://schemas.openxmlformats.org/officeDocument/2006/relationships/notesSlide" Target="../notesSlides/notesSlide9.xml"/><Relationship Id="rId2" Type="http://schemas.openxmlformats.org/officeDocument/2006/relationships/tags" Target="../tags/tag121.xml"/><Relationship Id="rId1" Type="http://schemas.openxmlformats.org/officeDocument/2006/relationships/tags" Target="../tags/tag120.xml"/><Relationship Id="rId6" Type="http://schemas.openxmlformats.org/officeDocument/2006/relationships/slideLayout" Target="../slideLayouts/slideLayout5.xml"/><Relationship Id="rId5" Type="http://schemas.openxmlformats.org/officeDocument/2006/relationships/tags" Target="../tags/tag124.xml"/><Relationship Id="rId4" Type="http://schemas.openxmlformats.org/officeDocument/2006/relationships/tags" Target="../tags/tag123.xml"/></Relationships>
</file>

<file path=ppt/slides/_rels/slide13.xml.rels><?xml version="1.0" encoding="UTF-8" standalone="yes"?>
<Relationships xmlns="http://schemas.openxmlformats.org/package/2006/relationships"><Relationship Id="rId8" Type="http://schemas.openxmlformats.org/officeDocument/2006/relationships/notesSlide" Target="../notesSlides/notesSlide10.xml"/><Relationship Id="rId3" Type="http://schemas.openxmlformats.org/officeDocument/2006/relationships/tags" Target="../tags/tag127.xml"/><Relationship Id="rId7" Type="http://schemas.openxmlformats.org/officeDocument/2006/relationships/slideLayout" Target="../slideLayouts/slideLayout5.xml"/><Relationship Id="rId2" Type="http://schemas.openxmlformats.org/officeDocument/2006/relationships/tags" Target="../tags/tag126.xml"/><Relationship Id="rId1" Type="http://schemas.openxmlformats.org/officeDocument/2006/relationships/tags" Target="../tags/tag125.xml"/><Relationship Id="rId6" Type="http://schemas.openxmlformats.org/officeDocument/2006/relationships/tags" Target="../tags/tag130.xml"/><Relationship Id="rId5" Type="http://schemas.openxmlformats.org/officeDocument/2006/relationships/tags" Target="../tags/tag129.xml"/><Relationship Id="rId4" Type="http://schemas.openxmlformats.org/officeDocument/2006/relationships/tags" Target="../tags/tag128.xml"/><Relationship Id="rId9" Type="http://schemas.openxmlformats.org/officeDocument/2006/relationships/image" Target="../media/image29.png"/></Relationships>
</file>

<file path=ppt/slides/_rels/slide14.xml.rels><?xml version="1.0" encoding="UTF-8" standalone="yes"?>
<Relationships xmlns="http://schemas.openxmlformats.org/package/2006/relationships"><Relationship Id="rId8" Type="http://schemas.openxmlformats.org/officeDocument/2006/relationships/tags" Target="../tags/tag138.xml"/><Relationship Id="rId3" Type="http://schemas.openxmlformats.org/officeDocument/2006/relationships/tags" Target="../tags/tag133.xml"/><Relationship Id="rId7" Type="http://schemas.openxmlformats.org/officeDocument/2006/relationships/tags" Target="../tags/tag137.xml"/><Relationship Id="rId2" Type="http://schemas.openxmlformats.org/officeDocument/2006/relationships/tags" Target="../tags/tag132.xml"/><Relationship Id="rId1" Type="http://schemas.openxmlformats.org/officeDocument/2006/relationships/tags" Target="../tags/tag131.xml"/><Relationship Id="rId6" Type="http://schemas.openxmlformats.org/officeDocument/2006/relationships/tags" Target="../tags/tag136.xml"/><Relationship Id="rId11" Type="http://schemas.openxmlformats.org/officeDocument/2006/relationships/image" Target="../media/image30.wmf"/><Relationship Id="rId5" Type="http://schemas.openxmlformats.org/officeDocument/2006/relationships/tags" Target="../tags/tag135.xml"/><Relationship Id="rId10" Type="http://schemas.openxmlformats.org/officeDocument/2006/relationships/notesSlide" Target="../notesSlides/notesSlide11.xml"/><Relationship Id="rId4" Type="http://schemas.openxmlformats.org/officeDocument/2006/relationships/tags" Target="../tags/tag134.xml"/><Relationship Id="rId9"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8" Type="http://schemas.openxmlformats.org/officeDocument/2006/relationships/notesSlide" Target="../notesSlides/notesSlide12.xml"/><Relationship Id="rId3" Type="http://schemas.openxmlformats.org/officeDocument/2006/relationships/tags" Target="../tags/tag141.xml"/><Relationship Id="rId7" Type="http://schemas.openxmlformats.org/officeDocument/2006/relationships/slideLayout" Target="../slideLayouts/slideLayout5.xml"/><Relationship Id="rId2" Type="http://schemas.openxmlformats.org/officeDocument/2006/relationships/tags" Target="../tags/tag140.xml"/><Relationship Id="rId1" Type="http://schemas.openxmlformats.org/officeDocument/2006/relationships/tags" Target="../tags/tag139.xml"/><Relationship Id="rId6" Type="http://schemas.openxmlformats.org/officeDocument/2006/relationships/tags" Target="../tags/tag144.xml"/><Relationship Id="rId5" Type="http://schemas.openxmlformats.org/officeDocument/2006/relationships/tags" Target="../tags/tag143.xml"/><Relationship Id="rId4" Type="http://schemas.openxmlformats.org/officeDocument/2006/relationships/tags" Target="../tags/tag142.xml"/></Relationships>
</file>

<file path=ppt/slides/_rels/slide16.xml.rels><?xml version="1.0" encoding="UTF-8" standalone="yes"?>
<Relationships xmlns="http://schemas.openxmlformats.org/package/2006/relationships"><Relationship Id="rId8" Type="http://schemas.openxmlformats.org/officeDocument/2006/relationships/image" Target="../media/image31.png"/><Relationship Id="rId3" Type="http://schemas.openxmlformats.org/officeDocument/2006/relationships/tags" Target="../tags/tag147.xml"/><Relationship Id="rId7" Type="http://schemas.openxmlformats.org/officeDocument/2006/relationships/notesSlide" Target="../notesSlides/notesSlide13.xml"/><Relationship Id="rId2" Type="http://schemas.openxmlformats.org/officeDocument/2006/relationships/tags" Target="../tags/tag146.xml"/><Relationship Id="rId1" Type="http://schemas.openxmlformats.org/officeDocument/2006/relationships/tags" Target="../tags/tag145.xml"/><Relationship Id="rId6" Type="http://schemas.openxmlformats.org/officeDocument/2006/relationships/slideLayout" Target="../slideLayouts/slideLayout5.xml"/><Relationship Id="rId5" Type="http://schemas.openxmlformats.org/officeDocument/2006/relationships/tags" Target="../tags/tag149.xml"/><Relationship Id="rId4" Type="http://schemas.openxmlformats.org/officeDocument/2006/relationships/tags" Target="../tags/tag148.xml"/></Relationships>
</file>

<file path=ppt/slides/_rels/slide17.xml.rels><?xml version="1.0" encoding="UTF-8" standalone="yes"?>
<Relationships xmlns="http://schemas.openxmlformats.org/package/2006/relationships"><Relationship Id="rId3" Type="http://schemas.openxmlformats.org/officeDocument/2006/relationships/tags" Target="../tags/tag152.xml"/><Relationship Id="rId7" Type="http://schemas.openxmlformats.org/officeDocument/2006/relationships/image" Target="../media/image32.png"/><Relationship Id="rId2" Type="http://schemas.openxmlformats.org/officeDocument/2006/relationships/tags" Target="../tags/tag151.xml"/><Relationship Id="rId1" Type="http://schemas.openxmlformats.org/officeDocument/2006/relationships/tags" Target="../tags/tag150.xml"/><Relationship Id="rId6" Type="http://schemas.openxmlformats.org/officeDocument/2006/relationships/slideLayout" Target="../slideLayouts/slideLayout5.xml"/><Relationship Id="rId5" Type="http://schemas.openxmlformats.org/officeDocument/2006/relationships/tags" Target="../tags/tag154.xml"/><Relationship Id="rId4" Type="http://schemas.openxmlformats.org/officeDocument/2006/relationships/tags" Target="../tags/tag153.xml"/></Relationships>
</file>

<file path=ppt/slides/_rels/slide18.xml.rels><?xml version="1.0" encoding="UTF-8" standalone="yes"?>
<Relationships xmlns="http://schemas.openxmlformats.org/package/2006/relationships"><Relationship Id="rId3" Type="http://schemas.openxmlformats.org/officeDocument/2006/relationships/tags" Target="../tags/tag157.xml"/><Relationship Id="rId2" Type="http://schemas.openxmlformats.org/officeDocument/2006/relationships/tags" Target="../tags/tag156.xml"/><Relationship Id="rId1" Type="http://schemas.openxmlformats.org/officeDocument/2006/relationships/tags" Target="../tags/tag155.xml"/><Relationship Id="rId6" Type="http://schemas.openxmlformats.org/officeDocument/2006/relationships/image" Target="../media/image33.png"/><Relationship Id="rId5" Type="http://schemas.openxmlformats.org/officeDocument/2006/relationships/slideLayout" Target="../slideLayouts/slideLayout5.xml"/><Relationship Id="rId4" Type="http://schemas.openxmlformats.org/officeDocument/2006/relationships/tags" Target="../tags/tag158.xml"/></Relationships>
</file>

<file path=ppt/slides/_rels/slide19.xml.rels><?xml version="1.0" encoding="UTF-8" standalone="yes"?>
<Relationships xmlns="http://schemas.openxmlformats.org/package/2006/relationships"><Relationship Id="rId8" Type="http://schemas.openxmlformats.org/officeDocument/2006/relationships/image" Target="../media/image35.jpeg"/><Relationship Id="rId3" Type="http://schemas.openxmlformats.org/officeDocument/2006/relationships/tags" Target="../tags/tag161.xml"/><Relationship Id="rId7" Type="http://schemas.openxmlformats.org/officeDocument/2006/relationships/image" Target="../media/image34.jpeg"/><Relationship Id="rId2" Type="http://schemas.openxmlformats.org/officeDocument/2006/relationships/tags" Target="../tags/tag160.xml"/><Relationship Id="rId1" Type="http://schemas.openxmlformats.org/officeDocument/2006/relationships/tags" Target="../tags/tag159.xml"/><Relationship Id="rId6" Type="http://schemas.openxmlformats.org/officeDocument/2006/relationships/slideLayout" Target="../slideLayouts/slideLayout5.xml"/><Relationship Id="rId5" Type="http://schemas.openxmlformats.org/officeDocument/2006/relationships/tags" Target="../tags/tag163.xml"/><Relationship Id="rId4" Type="http://schemas.openxmlformats.org/officeDocument/2006/relationships/tags" Target="../tags/tag162.xml"/></Relationships>
</file>

<file path=ppt/slides/_rels/slide2.xml.rels><?xml version="1.0" encoding="UTF-8" standalone="yes"?>
<Relationships xmlns="http://schemas.openxmlformats.org/package/2006/relationships"><Relationship Id="rId3" Type="http://schemas.openxmlformats.org/officeDocument/2006/relationships/tags" Target="../tags/tag31.xml"/><Relationship Id="rId2" Type="http://schemas.openxmlformats.org/officeDocument/2006/relationships/tags" Target="../tags/tag30.xml"/><Relationship Id="rId1" Type="http://schemas.openxmlformats.org/officeDocument/2006/relationships/tags" Target="../tags/tag29.xml"/><Relationship Id="rId6" Type="http://schemas.openxmlformats.org/officeDocument/2006/relationships/image" Target="../media/image8.jpeg"/><Relationship Id="rId5" Type="http://schemas.openxmlformats.org/officeDocument/2006/relationships/slideLayout" Target="../slideLayouts/slideLayout5.xml"/><Relationship Id="rId4" Type="http://schemas.openxmlformats.org/officeDocument/2006/relationships/tags" Target="../tags/tag32.xml"/></Relationships>
</file>

<file path=ppt/slides/_rels/slide20.xml.rels><?xml version="1.0" encoding="UTF-8" standalone="yes"?>
<Relationships xmlns="http://schemas.openxmlformats.org/package/2006/relationships"><Relationship Id="rId3" Type="http://schemas.openxmlformats.org/officeDocument/2006/relationships/tags" Target="../tags/tag166.xml"/><Relationship Id="rId2" Type="http://schemas.openxmlformats.org/officeDocument/2006/relationships/tags" Target="../tags/tag165.xml"/><Relationship Id="rId1" Type="http://schemas.openxmlformats.org/officeDocument/2006/relationships/tags" Target="../tags/tag164.xml"/><Relationship Id="rId6" Type="http://schemas.openxmlformats.org/officeDocument/2006/relationships/image" Target="../media/image36.png"/><Relationship Id="rId5" Type="http://schemas.openxmlformats.org/officeDocument/2006/relationships/slideLayout" Target="../slideLayouts/slideLayout5.xml"/><Relationship Id="rId4" Type="http://schemas.openxmlformats.org/officeDocument/2006/relationships/tags" Target="../tags/tag167.xml"/></Relationships>
</file>

<file path=ppt/slides/_rels/slide21.xml.rels><?xml version="1.0" encoding="UTF-8" standalone="yes"?>
<Relationships xmlns="http://schemas.openxmlformats.org/package/2006/relationships"><Relationship Id="rId8" Type="http://schemas.openxmlformats.org/officeDocument/2006/relationships/image" Target="../media/image38.png"/><Relationship Id="rId3" Type="http://schemas.openxmlformats.org/officeDocument/2006/relationships/tags" Target="../tags/tag170.xml"/><Relationship Id="rId7" Type="http://schemas.openxmlformats.org/officeDocument/2006/relationships/image" Target="../media/image37.png"/><Relationship Id="rId2" Type="http://schemas.openxmlformats.org/officeDocument/2006/relationships/tags" Target="../tags/tag169.xml"/><Relationship Id="rId1" Type="http://schemas.openxmlformats.org/officeDocument/2006/relationships/tags" Target="../tags/tag168.xml"/><Relationship Id="rId6" Type="http://schemas.openxmlformats.org/officeDocument/2006/relationships/notesSlide" Target="../notesSlides/notesSlide14.xml"/><Relationship Id="rId5" Type="http://schemas.openxmlformats.org/officeDocument/2006/relationships/slideLayout" Target="../slideLayouts/slideLayout5.xml"/><Relationship Id="rId4" Type="http://schemas.openxmlformats.org/officeDocument/2006/relationships/tags" Target="../tags/tag171.xml"/></Relationships>
</file>

<file path=ppt/slides/_rels/slide22.xml.rels><?xml version="1.0" encoding="UTF-8" standalone="yes"?>
<Relationships xmlns="http://schemas.openxmlformats.org/package/2006/relationships"><Relationship Id="rId3" Type="http://schemas.openxmlformats.org/officeDocument/2006/relationships/tags" Target="../tags/tag174.xml"/><Relationship Id="rId7" Type="http://schemas.openxmlformats.org/officeDocument/2006/relationships/image" Target="../media/image40.png"/><Relationship Id="rId2" Type="http://schemas.openxmlformats.org/officeDocument/2006/relationships/tags" Target="../tags/tag173.xml"/><Relationship Id="rId1" Type="http://schemas.openxmlformats.org/officeDocument/2006/relationships/tags" Target="../tags/tag172.xml"/><Relationship Id="rId6" Type="http://schemas.openxmlformats.org/officeDocument/2006/relationships/image" Target="../media/image39.jpeg"/><Relationship Id="rId5" Type="http://schemas.openxmlformats.org/officeDocument/2006/relationships/slideLayout" Target="../slideLayouts/slideLayout5.xml"/><Relationship Id="rId4" Type="http://schemas.openxmlformats.org/officeDocument/2006/relationships/tags" Target="../tags/tag175.xml"/></Relationships>
</file>

<file path=ppt/slides/_rels/slide23.xml.rels><?xml version="1.0" encoding="UTF-8" standalone="yes"?>
<Relationships xmlns="http://schemas.openxmlformats.org/package/2006/relationships"><Relationship Id="rId3" Type="http://schemas.openxmlformats.org/officeDocument/2006/relationships/tags" Target="../tags/tag178.xml"/><Relationship Id="rId7" Type="http://schemas.openxmlformats.org/officeDocument/2006/relationships/notesSlide" Target="../notesSlides/notesSlide15.xml"/><Relationship Id="rId2" Type="http://schemas.openxmlformats.org/officeDocument/2006/relationships/tags" Target="../tags/tag177.xml"/><Relationship Id="rId1" Type="http://schemas.openxmlformats.org/officeDocument/2006/relationships/tags" Target="../tags/tag176.xml"/><Relationship Id="rId6" Type="http://schemas.openxmlformats.org/officeDocument/2006/relationships/slideLayout" Target="../slideLayouts/slideLayout5.xml"/><Relationship Id="rId5" Type="http://schemas.openxmlformats.org/officeDocument/2006/relationships/tags" Target="../tags/tag180.xml"/><Relationship Id="rId4" Type="http://schemas.openxmlformats.org/officeDocument/2006/relationships/tags" Target="../tags/tag179.xml"/></Relationships>
</file>

<file path=ppt/slides/_rels/slide24.xml.rels><?xml version="1.0" encoding="UTF-8" standalone="yes"?>
<Relationships xmlns="http://schemas.openxmlformats.org/package/2006/relationships"><Relationship Id="rId3" Type="http://schemas.openxmlformats.org/officeDocument/2006/relationships/tags" Target="../tags/tag183.xml"/><Relationship Id="rId2" Type="http://schemas.openxmlformats.org/officeDocument/2006/relationships/tags" Target="../tags/tag182.xml"/><Relationship Id="rId1" Type="http://schemas.openxmlformats.org/officeDocument/2006/relationships/tags" Target="../tags/tag181.xml"/><Relationship Id="rId6" Type="http://schemas.openxmlformats.org/officeDocument/2006/relationships/slideLayout" Target="../slideLayouts/slideLayout5.xml"/><Relationship Id="rId5" Type="http://schemas.openxmlformats.org/officeDocument/2006/relationships/tags" Target="../tags/tag185.xml"/><Relationship Id="rId4" Type="http://schemas.openxmlformats.org/officeDocument/2006/relationships/tags" Target="../tags/tag184.xml"/></Relationships>
</file>

<file path=ppt/slides/_rels/slide25.xml.rels><?xml version="1.0" encoding="UTF-8" standalone="yes"?>
<Relationships xmlns="http://schemas.openxmlformats.org/package/2006/relationships"><Relationship Id="rId3" Type="http://schemas.openxmlformats.org/officeDocument/2006/relationships/tags" Target="../tags/tag188.xml"/><Relationship Id="rId2" Type="http://schemas.openxmlformats.org/officeDocument/2006/relationships/tags" Target="../tags/tag187.xml"/><Relationship Id="rId1" Type="http://schemas.openxmlformats.org/officeDocument/2006/relationships/tags" Target="../tags/tag186.xml"/><Relationship Id="rId6" Type="http://schemas.openxmlformats.org/officeDocument/2006/relationships/image" Target="../media/image41.png"/><Relationship Id="rId5" Type="http://schemas.openxmlformats.org/officeDocument/2006/relationships/slideLayout" Target="../slideLayouts/slideLayout5.xml"/><Relationship Id="rId4" Type="http://schemas.openxmlformats.org/officeDocument/2006/relationships/tags" Target="../tags/tag189.xml"/></Relationships>
</file>

<file path=ppt/slides/_rels/slide26.xml.rels><?xml version="1.0" encoding="UTF-8" standalone="yes"?>
<Relationships xmlns="http://schemas.openxmlformats.org/package/2006/relationships"><Relationship Id="rId3" Type="http://schemas.openxmlformats.org/officeDocument/2006/relationships/tags" Target="../tags/tag192.xml"/><Relationship Id="rId7" Type="http://schemas.openxmlformats.org/officeDocument/2006/relationships/image" Target="../media/image42.png"/><Relationship Id="rId2" Type="http://schemas.openxmlformats.org/officeDocument/2006/relationships/tags" Target="../tags/tag191.xml"/><Relationship Id="rId1" Type="http://schemas.openxmlformats.org/officeDocument/2006/relationships/tags" Target="../tags/tag190.xml"/><Relationship Id="rId6" Type="http://schemas.openxmlformats.org/officeDocument/2006/relationships/notesSlide" Target="../notesSlides/notesSlide16.xml"/><Relationship Id="rId5" Type="http://schemas.openxmlformats.org/officeDocument/2006/relationships/slideLayout" Target="../slideLayouts/slideLayout5.xml"/><Relationship Id="rId4" Type="http://schemas.openxmlformats.org/officeDocument/2006/relationships/tags" Target="../tags/tag193.xml"/></Relationships>
</file>

<file path=ppt/slides/_rels/slide27.xml.rels><?xml version="1.0" encoding="UTF-8" standalone="yes"?>
<Relationships xmlns="http://schemas.openxmlformats.org/package/2006/relationships"><Relationship Id="rId8" Type="http://schemas.openxmlformats.org/officeDocument/2006/relationships/image" Target="../media/image44.png"/><Relationship Id="rId3" Type="http://schemas.openxmlformats.org/officeDocument/2006/relationships/tags" Target="../tags/tag196.xml"/><Relationship Id="rId7" Type="http://schemas.openxmlformats.org/officeDocument/2006/relationships/image" Target="../media/image43.png"/><Relationship Id="rId2" Type="http://schemas.openxmlformats.org/officeDocument/2006/relationships/tags" Target="../tags/tag195.xml"/><Relationship Id="rId1" Type="http://schemas.openxmlformats.org/officeDocument/2006/relationships/tags" Target="../tags/tag194.xml"/><Relationship Id="rId6" Type="http://schemas.openxmlformats.org/officeDocument/2006/relationships/notesSlide" Target="../notesSlides/notesSlide17.xml"/><Relationship Id="rId5" Type="http://schemas.openxmlformats.org/officeDocument/2006/relationships/slideLayout" Target="../slideLayouts/slideLayout5.xml"/><Relationship Id="rId4" Type="http://schemas.openxmlformats.org/officeDocument/2006/relationships/tags" Target="../tags/tag197.xml"/></Relationships>
</file>

<file path=ppt/slides/_rels/slide28.xml.rels><?xml version="1.0" encoding="UTF-8" standalone="yes"?>
<Relationships xmlns="http://schemas.openxmlformats.org/package/2006/relationships"><Relationship Id="rId8" Type="http://schemas.openxmlformats.org/officeDocument/2006/relationships/tags" Target="../tags/tag205.xml"/><Relationship Id="rId3" Type="http://schemas.openxmlformats.org/officeDocument/2006/relationships/tags" Target="../tags/tag200.xml"/><Relationship Id="rId7" Type="http://schemas.openxmlformats.org/officeDocument/2006/relationships/tags" Target="../tags/tag204.xml"/><Relationship Id="rId12" Type="http://schemas.openxmlformats.org/officeDocument/2006/relationships/image" Target="../media/image45.png"/><Relationship Id="rId2" Type="http://schemas.openxmlformats.org/officeDocument/2006/relationships/tags" Target="../tags/tag199.xml"/><Relationship Id="rId1" Type="http://schemas.openxmlformats.org/officeDocument/2006/relationships/tags" Target="../tags/tag198.xml"/><Relationship Id="rId6" Type="http://schemas.openxmlformats.org/officeDocument/2006/relationships/tags" Target="../tags/tag203.xml"/><Relationship Id="rId11" Type="http://schemas.openxmlformats.org/officeDocument/2006/relationships/notesSlide" Target="../notesSlides/notesSlide18.xml"/><Relationship Id="rId5" Type="http://schemas.openxmlformats.org/officeDocument/2006/relationships/tags" Target="../tags/tag202.xml"/><Relationship Id="rId10" Type="http://schemas.openxmlformats.org/officeDocument/2006/relationships/slideLayout" Target="../slideLayouts/slideLayout5.xml"/><Relationship Id="rId4" Type="http://schemas.openxmlformats.org/officeDocument/2006/relationships/tags" Target="../tags/tag201.xml"/><Relationship Id="rId9" Type="http://schemas.openxmlformats.org/officeDocument/2006/relationships/tags" Target="../tags/tag206.xml"/></Relationships>
</file>

<file path=ppt/slides/_rels/slide29.xml.rels><?xml version="1.0" encoding="UTF-8" standalone="yes"?>
<Relationships xmlns="http://schemas.openxmlformats.org/package/2006/relationships"><Relationship Id="rId8" Type="http://schemas.openxmlformats.org/officeDocument/2006/relationships/image" Target="../media/image46.png"/><Relationship Id="rId3" Type="http://schemas.openxmlformats.org/officeDocument/2006/relationships/tags" Target="../tags/tag209.xml"/><Relationship Id="rId7" Type="http://schemas.openxmlformats.org/officeDocument/2006/relationships/notesSlide" Target="../notesSlides/notesSlide19.xml"/><Relationship Id="rId2" Type="http://schemas.openxmlformats.org/officeDocument/2006/relationships/tags" Target="../tags/tag208.xml"/><Relationship Id="rId1" Type="http://schemas.openxmlformats.org/officeDocument/2006/relationships/tags" Target="../tags/tag207.xml"/><Relationship Id="rId6" Type="http://schemas.openxmlformats.org/officeDocument/2006/relationships/slideLayout" Target="../slideLayouts/slideLayout5.xml"/><Relationship Id="rId5" Type="http://schemas.openxmlformats.org/officeDocument/2006/relationships/tags" Target="../tags/tag211.xml"/><Relationship Id="rId4" Type="http://schemas.openxmlformats.org/officeDocument/2006/relationships/tags" Target="../tags/tag210.xml"/></Relationships>
</file>

<file path=ppt/slides/_rels/slide3.xml.rels><?xml version="1.0" encoding="UTF-8" standalone="yes"?>
<Relationships xmlns="http://schemas.openxmlformats.org/package/2006/relationships"><Relationship Id="rId3" Type="http://schemas.openxmlformats.org/officeDocument/2006/relationships/tags" Target="../tags/tag35.xml"/><Relationship Id="rId7" Type="http://schemas.openxmlformats.org/officeDocument/2006/relationships/image" Target="../media/image9.wmf"/><Relationship Id="rId2" Type="http://schemas.openxmlformats.org/officeDocument/2006/relationships/tags" Target="../tags/tag34.xml"/><Relationship Id="rId1" Type="http://schemas.openxmlformats.org/officeDocument/2006/relationships/tags" Target="../tags/tag33.xml"/><Relationship Id="rId6" Type="http://schemas.openxmlformats.org/officeDocument/2006/relationships/notesSlide" Target="../notesSlides/notesSlide1.xml"/><Relationship Id="rId5" Type="http://schemas.openxmlformats.org/officeDocument/2006/relationships/slideLayout" Target="../slideLayouts/slideLayout5.xml"/><Relationship Id="rId4" Type="http://schemas.openxmlformats.org/officeDocument/2006/relationships/tags" Target="../tags/tag36.xml"/></Relationships>
</file>

<file path=ppt/slides/_rels/slide30.xml.rels><?xml version="1.0" encoding="UTF-8" standalone="yes"?>
<Relationships xmlns="http://schemas.openxmlformats.org/package/2006/relationships"><Relationship Id="rId3" Type="http://schemas.openxmlformats.org/officeDocument/2006/relationships/tags" Target="../tags/tag214.xml"/><Relationship Id="rId2" Type="http://schemas.openxmlformats.org/officeDocument/2006/relationships/tags" Target="../tags/tag213.xml"/><Relationship Id="rId1" Type="http://schemas.openxmlformats.org/officeDocument/2006/relationships/tags" Target="../tags/tag212.xml"/><Relationship Id="rId6" Type="http://schemas.openxmlformats.org/officeDocument/2006/relationships/notesSlide" Target="../notesSlides/notesSlide20.xml"/><Relationship Id="rId5" Type="http://schemas.openxmlformats.org/officeDocument/2006/relationships/slideLayout" Target="../slideLayouts/slideLayout5.xml"/><Relationship Id="rId4" Type="http://schemas.openxmlformats.org/officeDocument/2006/relationships/tags" Target="../tags/tag215.xml"/></Relationships>
</file>

<file path=ppt/slides/_rels/slide31.xml.rels><?xml version="1.0" encoding="UTF-8" standalone="yes"?>
<Relationships xmlns="http://schemas.openxmlformats.org/package/2006/relationships"><Relationship Id="rId8" Type="http://schemas.openxmlformats.org/officeDocument/2006/relationships/slideLayout" Target="../slideLayouts/slideLayout5.xml"/><Relationship Id="rId3" Type="http://schemas.openxmlformats.org/officeDocument/2006/relationships/tags" Target="../tags/tag217.xml"/><Relationship Id="rId7" Type="http://schemas.openxmlformats.org/officeDocument/2006/relationships/tags" Target="../tags/tag221.xml"/><Relationship Id="rId2" Type="http://schemas.openxmlformats.org/officeDocument/2006/relationships/tags" Target="../tags/tag216.xml"/><Relationship Id="rId1" Type="http://schemas.openxmlformats.org/officeDocument/2006/relationships/vmlDrawing" Target="../drawings/vmlDrawing1.vml"/><Relationship Id="rId6" Type="http://schemas.openxmlformats.org/officeDocument/2006/relationships/tags" Target="../tags/tag220.xml"/><Relationship Id="rId5" Type="http://schemas.openxmlformats.org/officeDocument/2006/relationships/tags" Target="../tags/tag219.xml"/><Relationship Id="rId10" Type="http://schemas.openxmlformats.org/officeDocument/2006/relationships/image" Target="../media/image47.emf"/><Relationship Id="rId4" Type="http://schemas.openxmlformats.org/officeDocument/2006/relationships/tags" Target="../tags/tag218.xml"/><Relationship Id="rId9" Type="http://schemas.openxmlformats.org/officeDocument/2006/relationships/oleObject" Target="../embeddings/oleObject1.bin"/></Relationships>
</file>

<file path=ppt/slides/_rels/slide32.xml.rels><?xml version="1.0" encoding="UTF-8" standalone="yes"?>
<Relationships xmlns="http://schemas.openxmlformats.org/package/2006/relationships"><Relationship Id="rId8" Type="http://schemas.openxmlformats.org/officeDocument/2006/relationships/slideLayout" Target="../slideLayouts/slideLayout5.xml"/><Relationship Id="rId3" Type="http://schemas.openxmlformats.org/officeDocument/2006/relationships/tags" Target="../tags/tag223.xml"/><Relationship Id="rId7" Type="http://schemas.openxmlformats.org/officeDocument/2006/relationships/tags" Target="../tags/tag227.xml"/><Relationship Id="rId2" Type="http://schemas.openxmlformats.org/officeDocument/2006/relationships/tags" Target="../tags/tag222.xml"/><Relationship Id="rId1" Type="http://schemas.openxmlformats.org/officeDocument/2006/relationships/vmlDrawing" Target="../drawings/vmlDrawing2.vml"/><Relationship Id="rId6" Type="http://schemas.openxmlformats.org/officeDocument/2006/relationships/tags" Target="../tags/tag226.xml"/><Relationship Id="rId11" Type="http://schemas.openxmlformats.org/officeDocument/2006/relationships/image" Target="../media/image48.emf"/><Relationship Id="rId5" Type="http://schemas.openxmlformats.org/officeDocument/2006/relationships/tags" Target="../tags/tag225.xml"/><Relationship Id="rId10" Type="http://schemas.openxmlformats.org/officeDocument/2006/relationships/oleObject" Target="../embeddings/oleObject2.bin"/><Relationship Id="rId4" Type="http://schemas.openxmlformats.org/officeDocument/2006/relationships/tags" Target="../tags/tag224.xml"/><Relationship Id="rId9" Type="http://schemas.openxmlformats.org/officeDocument/2006/relationships/notesSlide" Target="../notesSlides/notesSlide21.xml"/></Relationships>
</file>

<file path=ppt/slides/_rels/slide33.xml.rels><?xml version="1.0" encoding="UTF-8" standalone="yes"?>
<Relationships xmlns="http://schemas.openxmlformats.org/package/2006/relationships"><Relationship Id="rId8" Type="http://schemas.openxmlformats.org/officeDocument/2006/relationships/image" Target="../media/image51.emf"/><Relationship Id="rId3" Type="http://schemas.openxmlformats.org/officeDocument/2006/relationships/audio" Target="../media/media1.mp3"/><Relationship Id="rId7" Type="http://schemas.openxmlformats.org/officeDocument/2006/relationships/image" Target="../media/image50.png"/><Relationship Id="rId2" Type="http://schemas.microsoft.com/office/2007/relationships/media" Target="../media/media1.mp3"/><Relationship Id="rId1" Type="http://schemas.openxmlformats.org/officeDocument/2006/relationships/tags" Target="../tags/tag228.xml"/><Relationship Id="rId6" Type="http://schemas.openxmlformats.org/officeDocument/2006/relationships/image" Target="../media/image49.jpg"/><Relationship Id="rId5" Type="http://schemas.openxmlformats.org/officeDocument/2006/relationships/slideLayout" Target="../slideLayouts/slideLayout11.xml"/><Relationship Id="rId4" Type="http://schemas.openxmlformats.org/officeDocument/2006/relationships/tags" Target="../tags/tag229.xml"/></Relationships>
</file>

<file path=ppt/slides/_rels/slide4.xml.rels><?xml version="1.0" encoding="UTF-8" standalone="yes"?>
<Relationships xmlns="http://schemas.openxmlformats.org/package/2006/relationships"><Relationship Id="rId8" Type="http://schemas.openxmlformats.org/officeDocument/2006/relationships/tags" Target="../tags/tag44.xml"/><Relationship Id="rId13" Type="http://schemas.openxmlformats.org/officeDocument/2006/relationships/tags" Target="../tags/tag49.xml"/><Relationship Id="rId18" Type="http://schemas.openxmlformats.org/officeDocument/2006/relationships/tags" Target="../tags/tag54.xml"/><Relationship Id="rId26" Type="http://schemas.openxmlformats.org/officeDocument/2006/relationships/image" Target="../media/image13.wmf"/><Relationship Id="rId3" Type="http://schemas.openxmlformats.org/officeDocument/2006/relationships/tags" Target="../tags/tag39.xml"/><Relationship Id="rId21" Type="http://schemas.openxmlformats.org/officeDocument/2006/relationships/slideLayout" Target="../slideLayouts/slideLayout5.xml"/><Relationship Id="rId7" Type="http://schemas.openxmlformats.org/officeDocument/2006/relationships/tags" Target="../tags/tag43.xml"/><Relationship Id="rId12" Type="http://schemas.openxmlformats.org/officeDocument/2006/relationships/tags" Target="../tags/tag48.xml"/><Relationship Id="rId17" Type="http://schemas.openxmlformats.org/officeDocument/2006/relationships/tags" Target="../tags/tag53.xml"/><Relationship Id="rId25" Type="http://schemas.openxmlformats.org/officeDocument/2006/relationships/image" Target="../media/image12.wmf"/><Relationship Id="rId2" Type="http://schemas.openxmlformats.org/officeDocument/2006/relationships/tags" Target="../tags/tag38.xml"/><Relationship Id="rId16" Type="http://schemas.openxmlformats.org/officeDocument/2006/relationships/tags" Target="../tags/tag52.xml"/><Relationship Id="rId20" Type="http://schemas.openxmlformats.org/officeDocument/2006/relationships/tags" Target="../tags/tag56.xml"/><Relationship Id="rId1" Type="http://schemas.openxmlformats.org/officeDocument/2006/relationships/tags" Target="../tags/tag37.xml"/><Relationship Id="rId6" Type="http://schemas.openxmlformats.org/officeDocument/2006/relationships/tags" Target="../tags/tag42.xml"/><Relationship Id="rId11" Type="http://schemas.openxmlformats.org/officeDocument/2006/relationships/tags" Target="../tags/tag47.xml"/><Relationship Id="rId24" Type="http://schemas.openxmlformats.org/officeDocument/2006/relationships/image" Target="../media/image11.gif"/><Relationship Id="rId5" Type="http://schemas.openxmlformats.org/officeDocument/2006/relationships/tags" Target="../tags/tag41.xml"/><Relationship Id="rId15" Type="http://schemas.openxmlformats.org/officeDocument/2006/relationships/tags" Target="../tags/tag51.xml"/><Relationship Id="rId23" Type="http://schemas.openxmlformats.org/officeDocument/2006/relationships/image" Target="../media/image10.wmf"/><Relationship Id="rId10" Type="http://schemas.openxmlformats.org/officeDocument/2006/relationships/tags" Target="../tags/tag46.xml"/><Relationship Id="rId19" Type="http://schemas.openxmlformats.org/officeDocument/2006/relationships/tags" Target="../tags/tag55.xml"/><Relationship Id="rId4" Type="http://schemas.openxmlformats.org/officeDocument/2006/relationships/tags" Target="../tags/tag40.xml"/><Relationship Id="rId9" Type="http://schemas.openxmlformats.org/officeDocument/2006/relationships/tags" Target="../tags/tag45.xml"/><Relationship Id="rId14" Type="http://schemas.openxmlformats.org/officeDocument/2006/relationships/tags" Target="../tags/tag50.xml"/><Relationship Id="rId22" Type="http://schemas.openxmlformats.org/officeDocument/2006/relationships/notesSlide" Target="../notesSlides/notesSlide2.xml"/><Relationship Id="rId27" Type="http://schemas.openxmlformats.org/officeDocument/2006/relationships/image" Target="../media/image14.wmf"/></Relationships>
</file>

<file path=ppt/slides/_rels/slide5.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tags" Target="../tags/tag59.xml"/><Relationship Id="rId7" Type="http://schemas.openxmlformats.org/officeDocument/2006/relationships/image" Target="../media/image15.png"/><Relationship Id="rId2" Type="http://schemas.openxmlformats.org/officeDocument/2006/relationships/tags" Target="../tags/tag58.xml"/><Relationship Id="rId1" Type="http://schemas.openxmlformats.org/officeDocument/2006/relationships/tags" Target="../tags/tag57.xml"/><Relationship Id="rId6" Type="http://schemas.openxmlformats.org/officeDocument/2006/relationships/slideLayout" Target="../slideLayouts/slideLayout5.xml"/><Relationship Id="rId11" Type="http://schemas.openxmlformats.org/officeDocument/2006/relationships/image" Target="../media/image19.wmf"/><Relationship Id="rId5" Type="http://schemas.openxmlformats.org/officeDocument/2006/relationships/tags" Target="../tags/tag61.xml"/><Relationship Id="rId10" Type="http://schemas.openxmlformats.org/officeDocument/2006/relationships/image" Target="../media/image18.wmf"/><Relationship Id="rId4" Type="http://schemas.openxmlformats.org/officeDocument/2006/relationships/tags" Target="../tags/tag60.xml"/><Relationship Id="rId9" Type="http://schemas.openxmlformats.org/officeDocument/2006/relationships/image" Target="../media/image17.wmf"/></Relationships>
</file>

<file path=ppt/slides/_rels/slide6.xml.rels><?xml version="1.0" encoding="UTF-8" standalone="yes"?>
<Relationships xmlns="http://schemas.openxmlformats.org/package/2006/relationships"><Relationship Id="rId8" Type="http://schemas.openxmlformats.org/officeDocument/2006/relationships/tags" Target="../tags/tag69.xml"/><Relationship Id="rId13" Type="http://schemas.openxmlformats.org/officeDocument/2006/relationships/slideLayout" Target="../slideLayouts/slideLayout5.xml"/><Relationship Id="rId3" Type="http://schemas.openxmlformats.org/officeDocument/2006/relationships/tags" Target="../tags/tag64.xml"/><Relationship Id="rId7" Type="http://schemas.openxmlformats.org/officeDocument/2006/relationships/tags" Target="../tags/tag68.xml"/><Relationship Id="rId12" Type="http://schemas.openxmlformats.org/officeDocument/2006/relationships/tags" Target="../tags/tag73.xml"/><Relationship Id="rId2" Type="http://schemas.openxmlformats.org/officeDocument/2006/relationships/tags" Target="../tags/tag63.xml"/><Relationship Id="rId1" Type="http://schemas.openxmlformats.org/officeDocument/2006/relationships/tags" Target="../tags/tag62.xml"/><Relationship Id="rId6" Type="http://schemas.openxmlformats.org/officeDocument/2006/relationships/tags" Target="../tags/tag67.xml"/><Relationship Id="rId11" Type="http://schemas.openxmlformats.org/officeDocument/2006/relationships/tags" Target="../tags/tag72.xml"/><Relationship Id="rId5" Type="http://schemas.openxmlformats.org/officeDocument/2006/relationships/tags" Target="../tags/tag66.xml"/><Relationship Id="rId10" Type="http://schemas.openxmlformats.org/officeDocument/2006/relationships/tags" Target="../tags/tag71.xml"/><Relationship Id="rId4" Type="http://schemas.openxmlformats.org/officeDocument/2006/relationships/tags" Target="../tags/tag65.xml"/><Relationship Id="rId9" Type="http://schemas.openxmlformats.org/officeDocument/2006/relationships/tags" Target="../tags/tag70.xml"/><Relationship Id="rId14" Type="http://schemas.openxmlformats.org/officeDocument/2006/relationships/notesSlide" Target="../notesSlides/notesSlide3.xml"/></Relationships>
</file>

<file path=ppt/slides/_rels/slide7.xml.rels><?xml version="1.0" encoding="UTF-8" standalone="yes"?>
<Relationships xmlns="http://schemas.openxmlformats.org/package/2006/relationships"><Relationship Id="rId8" Type="http://schemas.openxmlformats.org/officeDocument/2006/relationships/tags" Target="../tags/tag81.xml"/><Relationship Id="rId13" Type="http://schemas.openxmlformats.org/officeDocument/2006/relationships/tags" Target="../tags/tag86.xml"/><Relationship Id="rId18" Type="http://schemas.openxmlformats.org/officeDocument/2006/relationships/slideLayout" Target="../slideLayouts/slideLayout5.xml"/><Relationship Id="rId3" Type="http://schemas.openxmlformats.org/officeDocument/2006/relationships/tags" Target="../tags/tag76.xml"/><Relationship Id="rId21" Type="http://schemas.openxmlformats.org/officeDocument/2006/relationships/image" Target="../media/image21.wmf"/><Relationship Id="rId7" Type="http://schemas.openxmlformats.org/officeDocument/2006/relationships/tags" Target="../tags/tag80.xml"/><Relationship Id="rId12" Type="http://schemas.openxmlformats.org/officeDocument/2006/relationships/tags" Target="../tags/tag85.xml"/><Relationship Id="rId17" Type="http://schemas.openxmlformats.org/officeDocument/2006/relationships/tags" Target="../tags/tag90.xml"/><Relationship Id="rId2" Type="http://schemas.openxmlformats.org/officeDocument/2006/relationships/tags" Target="../tags/tag75.xml"/><Relationship Id="rId16" Type="http://schemas.openxmlformats.org/officeDocument/2006/relationships/tags" Target="../tags/tag89.xml"/><Relationship Id="rId20" Type="http://schemas.openxmlformats.org/officeDocument/2006/relationships/image" Target="../media/image20.jpeg"/><Relationship Id="rId1" Type="http://schemas.openxmlformats.org/officeDocument/2006/relationships/tags" Target="../tags/tag74.xml"/><Relationship Id="rId6" Type="http://schemas.openxmlformats.org/officeDocument/2006/relationships/tags" Target="../tags/tag79.xml"/><Relationship Id="rId11" Type="http://schemas.openxmlformats.org/officeDocument/2006/relationships/tags" Target="../tags/tag84.xml"/><Relationship Id="rId5" Type="http://schemas.openxmlformats.org/officeDocument/2006/relationships/tags" Target="../tags/tag78.xml"/><Relationship Id="rId15" Type="http://schemas.openxmlformats.org/officeDocument/2006/relationships/tags" Target="../tags/tag88.xml"/><Relationship Id="rId10" Type="http://schemas.openxmlformats.org/officeDocument/2006/relationships/tags" Target="../tags/tag83.xml"/><Relationship Id="rId19" Type="http://schemas.openxmlformats.org/officeDocument/2006/relationships/notesSlide" Target="../notesSlides/notesSlide4.xml"/><Relationship Id="rId4" Type="http://schemas.openxmlformats.org/officeDocument/2006/relationships/tags" Target="../tags/tag77.xml"/><Relationship Id="rId9" Type="http://schemas.openxmlformats.org/officeDocument/2006/relationships/tags" Target="../tags/tag82.xml"/><Relationship Id="rId14" Type="http://schemas.openxmlformats.org/officeDocument/2006/relationships/tags" Target="../tags/tag87.xml"/></Relationships>
</file>

<file path=ppt/slides/_rels/slide8.xml.rels><?xml version="1.0" encoding="UTF-8" standalone="yes"?>
<Relationships xmlns="http://schemas.openxmlformats.org/package/2006/relationships"><Relationship Id="rId8" Type="http://schemas.openxmlformats.org/officeDocument/2006/relationships/image" Target="../media/image22.wmf"/><Relationship Id="rId3" Type="http://schemas.openxmlformats.org/officeDocument/2006/relationships/tags" Target="../tags/tag93.xml"/><Relationship Id="rId7" Type="http://schemas.openxmlformats.org/officeDocument/2006/relationships/notesSlide" Target="../notesSlides/notesSlide5.xml"/><Relationship Id="rId2" Type="http://schemas.openxmlformats.org/officeDocument/2006/relationships/tags" Target="../tags/tag92.xml"/><Relationship Id="rId1" Type="http://schemas.openxmlformats.org/officeDocument/2006/relationships/tags" Target="../tags/tag91.xml"/><Relationship Id="rId6" Type="http://schemas.openxmlformats.org/officeDocument/2006/relationships/slideLayout" Target="../slideLayouts/slideLayout5.xml"/><Relationship Id="rId5" Type="http://schemas.openxmlformats.org/officeDocument/2006/relationships/tags" Target="../tags/tag95.xml"/><Relationship Id="rId4" Type="http://schemas.openxmlformats.org/officeDocument/2006/relationships/tags" Target="../tags/tag94.xml"/></Relationships>
</file>

<file path=ppt/slides/_rels/slide9.xml.rels><?xml version="1.0" encoding="UTF-8" standalone="yes"?>
<Relationships xmlns="http://schemas.openxmlformats.org/package/2006/relationships"><Relationship Id="rId8" Type="http://schemas.openxmlformats.org/officeDocument/2006/relationships/tags" Target="../tags/tag103.xml"/><Relationship Id="rId13" Type="http://schemas.openxmlformats.org/officeDocument/2006/relationships/image" Target="../media/image23.wmf"/><Relationship Id="rId3" Type="http://schemas.openxmlformats.org/officeDocument/2006/relationships/tags" Target="../tags/tag98.xml"/><Relationship Id="rId7" Type="http://schemas.openxmlformats.org/officeDocument/2006/relationships/tags" Target="../tags/tag102.xml"/><Relationship Id="rId12" Type="http://schemas.openxmlformats.org/officeDocument/2006/relationships/notesSlide" Target="../notesSlides/notesSlide6.xml"/><Relationship Id="rId2" Type="http://schemas.openxmlformats.org/officeDocument/2006/relationships/tags" Target="../tags/tag97.xml"/><Relationship Id="rId1" Type="http://schemas.openxmlformats.org/officeDocument/2006/relationships/tags" Target="../tags/tag96.xml"/><Relationship Id="rId6" Type="http://schemas.openxmlformats.org/officeDocument/2006/relationships/tags" Target="../tags/tag101.xml"/><Relationship Id="rId11" Type="http://schemas.openxmlformats.org/officeDocument/2006/relationships/slideLayout" Target="../slideLayouts/slideLayout5.xml"/><Relationship Id="rId5" Type="http://schemas.openxmlformats.org/officeDocument/2006/relationships/tags" Target="../tags/tag100.xml"/><Relationship Id="rId15" Type="http://schemas.openxmlformats.org/officeDocument/2006/relationships/image" Target="../media/image25.jpeg"/><Relationship Id="rId10" Type="http://schemas.openxmlformats.org/officeDocument/2006/relationships/tags" Target="../tags/tag105.xml"/><Relationship Id="rId4" Type="http://schemas.openxmlformats.org/officeDocument/2006/relationships/tags" Target="../tags/tag99.xml"/><Relationship Id="rId9" Type="http://schemas.openxmlformats.org/officeDocument/2006/relationships/tags" Target="../tags/tag104.xml"/><Relationship Id="rId14" Type="http://schemas.openxmlformats.org/officeDocument/2006/relationships/image" Target="../media/image24.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Subtitle 12"/>
          <p:cNvSpPr>
            <a:spLocks noGrp="1"/>
          </p:cNvSpPr>
          <p:nvPr>
            <p:ph type="subTitle" idx="1"/>
            <p:custDataLst>
              <p:tags r:id="rId2"/>
            </p:custDataLst>
          </p:nvPr>
        </p:nvSpPr>
        <p:spPr>
          <a:xfrm>
            <a:off x="152400" y="3505200"/>
            <a:ext cx="6553200" cy="609600"/>
          </a:xfrm>
        </p:spPr>
        <p:txBody>
          <a:bodyPr>
            <a:normAutofit/>
          </a:bodyPr>
          <a:lstStyle/>
          <a:p>
            <a:r>
              <a:rPr lang="en-US" sz="2800" dirty="0" smtClean="0"/>
              <a:t>Information Security Awareness</a:t>
            </a:r>
            <a:endParaRPr lang="en-US" sz="2800" dirty="0"/>
          </a:p>
        </p:txBody>
      </p:sp>
      <p:sp>
        <p:nvSpPr>
          <p:cNvPr id="12" name="Title 11"/>
          <p:cNvSpPr>
            <a:spLocks noGrp="1"/>
          </p:cNvSpPr>
          <p:nvPr>
            <p:ph type="title"/>
            <p:custDataLst>
              <p:tags r:id="rId3"/>
            </p:custDataLst>
          </p:nvPr>
        </p:nvSpPr>
        <p:spPr>
          <a:xfrm>
            <a:off x="152400" y="2667000"/>
            <a:ext cx="6553200" cy="762000"/>
          </a:xfrm>
        </p:spPr>
        <p:txBody>
          <a:bodyPr>
            <a:normAutofit/>
          </a:bodyPr>
          <a:lstStyle/>
          <a:p>
            <a:r>
              <a:rPr lang="en-US" dirty="0" smtClean="0">
                <a:cs typeface="Century Gothic"/>
              </a:rPr>
              <a:t>Cybersecurity Primer</a:t>
            </a:r>
            <a:endParaRPr lang="en-US" dirty="0">
              <a:cs typeface="Century Gothic"/>
            </a:endParaRPr>
          </a:p>
        </p:txBody>
      </p:sp>
      <p:pic>
        <p:nvPicPr>
          <p:cNvPr id="9" name="Picture 8"/>
          <p:cNvPicPr>
            <a:picLocks noChangeAspect="1"/>
          </p:cNvPicPr>
          <p:nvPr>
            <p:custDataLst>
              <p:tags r:id="rId4"/>
            </p:custDataLst>
          </p:nvPr>
        </p:nvPicPr>
        <p:blipFill>
          <a:blip r:embed="rId6" cstate="print">
            <a:extLst>
              <a:ext uri="{28A0092B-C50C-407E-A947-70E740481C1C}">
                <a14:useLocalDpi xmlns:a14="http://schemas.microsoft.com/office/drawing/2010/main" val="0"/>
              </a:ext>
            </a:extLst>
          </a:blip>
          <a:stretch>
            <a:fillRect/>
          </a:stretch>
        </p:blipFill>
        <p:spPr>
          <a:xfrm>
            <a:off x="7391400" y="2743200"/>
            <a:ext cx="1223537" cy="1226872"/>
          </a:xfrm>
          <a:prstGeom prst="rect">
            <a:avLst/>
          </a:prstGeom>
          <a:effectLst/>
        </p:spPr>
      </p:pic>
    </p:spTree>
    <p:custDataLst>
      <p:tags r:id="rId1"/>
    </p:custDataLst>
    <p:extLst>
      <p:ext uri="{BB962C8B-B14F-4D97-AF65-F5344CB8AC3E}">
        <p14:creationId xmlns:p14="http://schemas.microsoft.com/office/powerpoint/2010/main" val="36092258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custDataLst>
              <p:tags r:id="rId2"/>
            </p:custDataLst>
          </p:nvPr>
        </p:nvSpPr>
        <p:spPr>
          <a:xfrm>
            <a:off x="1219200" y="274638"/>
            <a:ext cx="7467600" cy="1143000"/>
          </a:xfrm>
        </p:spPr>
        <p:txBody>
          <a:bodyPr>
            <a:normAutofit/>
          </a:bodyPr>
          <a:lstStyle/>
          <a:p>
            <a:r>
              <a:rPr lang="en-US" sz="2800" dirty="0" smtClean="0">
                <a:latin typeface="Century Gothic"/>
                <a:cs typeface="Century Gothic"/>
              </a:rPr>
              <a:t>Phishing: Counterfeit Email</a:t>
            </a:r>
            <a:endParaRPr lang="en-US" sz="2800" dirty="0">
              <a:latin typeface="Century Gothic"/>
              <a:cs typeface="Century Gothic"/>
            </a:endParaRPr>
          </a:p>
        </p:txBody>
      </p:sp>
      <p:sp>
        <p:nvSpPr>
          <p:cNvPr id="4" name="Slide Number Placeholder 3"/>
          <p:cNvSpPr>
            <a:spLocks noGrp="1"/>
          </p:cNvSpPr>
          <p:nvPr>
            <p:ph type="sldNum" sz="quarter" idx="12"/>
            <p:custDataLst>
              <p:tags r:id="rId3"/>
            </p:custDataLst>
          </p:nvPr>
        </p:nvSpPr>
        <p:spPr>
          <a:xfrm>
            <a:off x="7772400" y="6019800"/>
            <a:ext cx="914400" cy="365125"/>
          </a:xfrm>
        </p:spPr>
        <p:txBody>
          <a:bodyPr/>
          <a:lstStyle/>
          <a:p>
            <a:fld id="{CA648927-2277-486D-ABD8-0E6B2E3290A6}" type="slidenum">
              <a:rPr lang="en-US" smtClean="0">
                <a:latin typeface="Calibri" pitchFamily="34" charset="0"/>
              </a:rPr>
              <a:pPr/>
              <a:t>10</a:t>
            </a:fld>
            <a:endParaRPr lang="en-US" dirty="0">
              <a:latin typeface="Calibri" pitchFamily="34" charset="0"/>
            </a:endParaRPr>
          </a:p>
        </p:txBody>
      </p:sp>
      <p:sp>
        <p:nvSpPr>
          <p:cNvPr id="11" name="Title 1"/>
          <p:cNvSpPr txBox="1">
            <a:spLocks/>
          </p:cNvSpPr>
          <p:nvPr>
            <p:custDataLst>
              <p:tags r:id="rId4"/>
            </p:custDataLst>
          </p:nvPr>
        </p:nvSpPr>
        <p:spPr>
          <a:xfrm>
            <a:off x="457200" y="274638"/>
            <a:ext cx="7467600" cy="1143000"/>
          </a:xfrm>
          <a:prstGeom prst="rect">
            <a:avLst/>
          </a:prstGeom>
          <a:ln>
            <a:miter lim="800000"/>
            <a:headEnd/>
            <a:tailEnd/>
          </a:ln>
        </p:spPr>
        <p:txBody>
          <a:bodyPr vert="horz" lIns="91440" tIns="45720" rIns="91440" bIns="45720" rtlCol="0" anchor="ctr">
            <a:normAutofit/>
            <a:scene3d>
              <a:camera prst="orthographicFront"/>
              <a:lightRig rig="brightRoom" dir="t"/>
            </a:scene3d>
            <a:sp3d contourW="6350" prstMaterial="plastic">
              <a:bevelT w="20320" h="20320" prst="angle"/>
              <a:contourClr>
                <a:schemeClr val="accent1">
                  <a:tint val="100000"/>
                  <a:shade val="100000"/>
                  <a:hueMod val="100000"/>
                  <a:satMod val="100000"/>
                </a:schemeClr>
              </a:contourClr>
            </a:sp3d>
          </a:bodyPr>
          <a:lstStyle>
            <a:lvl1pPr algn="ctr" defTabSz="914400" rtl="0" eaLnBrk="1" latinLnBrk="0" hangingPunct="1">
              <a:spcBef>
                <a:spcPct val="0"/>
              </a:spcBef>
              <a:buNone/>
              <a:defRPr sz="3600" kern="1200">
                <a:solidFill>
                  <a:schemeClr val="tx1"/>
                </a:solidFill>
                <a:latin typeface="Century Gothic"/>
                <a:ea typeface="+mj-ea"/>
                <a:cs typeface="+mj-cs"/>
              </a:defRPr>
            </a:lvl1pPr>
          </a:lstStyle>
          <a:p>
            <a:pPr>
              <a:defRPr/>
            </a:pPr>
            <a:endParaRPr lang="en-US" b="1" cap="all" dirty="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endParaRPr>
          </a:p>
        </p:txBody>
      </p:sp>
      <p:sp>
        <p:nvSpPr>
          <p:cNvPr id="12" name="Content Placeholder 2"/>
          <p:cNvSpPr>
            <a:spLocks noGrp="1"/>
          </p:cNvSpPr>
          <p:nvPr>
            <p:ph idx="1"/>
            <p:custDataLst>
              <p:tags r:id="rId5"/>
            </p:custDataLst>
          </p:nvPr>
        </p:nvSpPr>
        <p:spPr>
          <a:xfrm>
            <a:off x="685800" y="2133600"/>
            <a:ext cx="3352800" cy="2590800"/>
          </a:xfrm>
        </p:spPr>
        <p:txBody>
          <a:bodyPr>
            <a:normAutofit/>
          </a:bodyPr>
          <a:lstStyle/>
          <a:p>
            <a:pPr>
              <a:lnSpc>
                <a:spcPct val="90000"/>
              </a:lnSpc>
            </a:pPr>
            <a:r>
              <a:rPr lang="en-US" sz="2000" b="0" dirty="0">
                <a:solidFill>
                  <a:srgbClr val="FFFFFF"/>
                </a:solidFill>
                <a:cs typeface="Century"/>
              </a:rPr>
              <a:t>Phishing: </a:t>
            </a:r>
            <a:r>
              <a:rPr lang="en-US" sz="2000" b="0" dirty="0" smtClean="0">
                <a:cs typeface="Century"/>
              </a:rPr>
              <a:t>A seemingly</a:t>
            </a:r>
            <a:r>
              <a:rPr lang="en-US" sz="2000" b="0" dirty="0">
                <a:cs typeface="Century"/>
              </a:rPr>
              <a:t> </a:t>
            </a:r>
            <a:r>
              <a:rPr lang="en-US" sz="2000" b="0" dirty="0" smtClean="0">
                <a:cs typeface="Century"/>
              </a:rPr>
              <a:t>trustworthy entity </a:t>
            </a:r>
            <a:r>
              <a:rPr lang="en-US" sz="2000" b="0" dirty="0">
                <a:cs typeface="Century"/>
              </a:rPr>
              <a:t>asks </a:t>
            </a:r>
            <a:r>
              <a:rPr lang="en-US" sz="2000" b="0" dirty="0" smtClean="0">
                <a:cs typeface="Century"/>
              </a:rPr>
              <a:t>for </a:t>
            </a:r>
            <a:r>
              <a:rPr lang="en-US" sz="2000" b="0" dirty="0">
                <a:cs typeface="Century"/>
              </a:rPr>
              <a:t>sensitive information such as SSN, credit card numbers, login IDs or </a:t>
            </a:r>
            <a:r>
              <a:rPr lang="en-US" sz="2000" b="0" dirty="0" smtClean="0">
                <a:cs typeface="Century"/>
              </a:rPr>
              <a:t>passwords </a:t>
            </a:r>
            <a:r>
              <a:rPr lang="en-US" sz="2000" b="0" dirty="0">
                <a:cs typeface="Century"/>
              </a:rPr>
              <a:t>via e-</a:t>
            </a:r>
            <a:r>
              <a:rPr lang="en-US" sz="2000" b="0" dirty="0" smtClean="0">
                <a:cs typeface="Century"/>
              </a:rPr>
              <a:t>mail.</a:t>
            </a:r>
            <a:endParaRPr lang="en-US" sz="2000" b="0" dirty="0">
              <a:cs typeface="Century"/>
            </a:endParaRPr>
          </a:p>
          <a:p>
            <a:pPr eaLnBrk="1" hangingPunct="1">
              <a:lnSpc>
                <a:spcPct val="90000"/>
              </a:lnSpc>
            </a:pPr>
            <a:endParaRPr lang="en-US" b="0" dirty="0">
              <a:solidFill>
                <a:srgbClr val="FFFFFF"/>
              </a:solidFill>
              <a:latin typeface="Arial" charset="0"/>
            </a:endParaRPr>
          </a:p>
          <a:p>
            <a:pPr eaLnBrk="1" hangingPunct="1">
              <a:lnSpc>
                <a:spcPct val="90000"/>
              </a:lnSpc>
            </a:pPr>
            <a:endParaRPr lang="en-US" sz="2800" dirty="0">
              <a:latin typeface="Arial" charset="0"/>
            </a:endParaRPr>
          </a:p>
        </p:txBody>
      </p:sp>
      <p:pic>
        <p:nvPicPr>
          <p:cNvPr id="13" name="Picture 2"/>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051748" y="1447800"/>
            <a:ext cx="4212113" cy="4191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pic>
    </p:spTree>
    <p:custDataLst>
      <p:tags r:id="rId1"/>
    </p:custDataLst>
    <p:extLst>
      <p:ext uri="{BB962C8B-B14F-4D97-AF65-F5344CB8AC3E}">
        <p14:creationId xmlns:p14="http://schemas.microsoft.com/office/powerpoint/2010/main" val="27265570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custDataLst>
              <p:tags r:id="rId2"/>
            </p:custDataLst>
          </p:nvPr>
        </p:nvSpPr>
        <p:spPr>
          <a:xfrm>
            <a:off x="1219200" y="274638"/>
            <a:ext cx="7467600" cy="1143000"/>
          </a:xfrm>
        </p:spPr>
        <p:txBody>
          <a:bodyPr>
            <a:normAutofit/>
          </a:bodyPr>
          <a:lstStyle/>
          <a:p>
            <a:r>
              <a:rPr lang="en-US" sz="2800" dirty="0" smtClean="0">
                <a:latin typeface="Century Gothic"/>
                <a:cs typeface="Century Gothic"/>
              </a:rPr>
              <a:t>Pharming: Counterfeit Web Pages</a:t>
            </a:r>
            <a:endParaRPr lang="en-US" sz="2800" dirty="0">
              <a:latin typeface="Century Gothic"/>
              <a:cs typeface="Century Gothic"/>
            </a:endParaRPr>
          </a:p>
        </p:txBody>
      </p:sp>
      <p:sp>
        <p:nvSpPr>
          <p:cNvPr id="4" name="Slide Number Placeholder 3"/>
          <p:cNvSpPr>
            <a:spLocks noGrp="1"/>
          </p:cNvSpPr>
          <p:nvPr>
            <p:ph type="sldNum" sz="quarter" idx="12"/>
            <p:custDataLst>
              <p:tags r:id="rId3"/>
            </p:custDataLst>
          </p:nvPr>
        </p:nvSpPr>
        <p:spPr>
          <a:xfrm>
            <a:off x="7772400" y="6019800"/>
            <a:ext cx="914400" cy="365125"/>
          </a:xfrm>
        </p:spPr>
        <p:txBody>
          <a:bodyPr/>
          <a:lstStyle/>
          <a:p>
            <a:fld id="{CA648927-2277-486D-ABD8-0E6B2E3290A6}" type="slidenum">
              <a:rPr lang="en-US" smtClean="0">
                <a:latin typeface="Calibri" pitchFamily="34" charset="0"/>
              </a:rPr>
              <a:pPr/>
              <a:t>11</a:t>
            </a:fld>
            <a:endParaRPr lang="en-US" dirty="0">
              <a:latin typeface="Calibri" pitchFamily="34" charset="0"/>
            </a:endParaRPr>
          </a:p>
        </p:txBody>
      </p:sp>
      <p:sp>
        <p:nvSpPr>
          <p:cNvPr id="11" name="Title 1"/>
          <p:cNvSpPr txBox="1">
            <a:spLocks/>
          </p:cNvSpPr>
          <p:nvPr>
            <p:custDataLst>
              <p:tags r:id="rId4"/>
            </p:custDataLst>
          </p:nvPr>
        </p:nvSpPr>
        <p:spPr>
          <a:xfrm>
            <a:off x="457200" y="274638"/>
            <a:ext cx="7467600" cy="1143000"/>
          </a:xfrm>
          <a:prstGeom prst="rect">
            <a:avLst/>
          </a:prstGeom>
          <a:ln>
            <a:miter lim="800000"/>
            <a:headEnd/>
            <a:tailEnd/>
          </a:ln>
        </p:spPr>
        <p:txBody>
          <a:bodyPr vert="horz" lIns="91440" tIns="45720" rIns="91440" bIns="45720" rtlCol="0" anchor="ctr">
            <a:normAutofit fontScale="97500"/>
            <a:scene3d>
              <a:camera prst="orthographicFront"/>
              <a:lightRig rig="brightRoom" dir="t"/>
            </a:scene3d>
            <a:sp3d contourW="6350" prstMaterial="plastic">
              <a:bevelT w="20320" h="20320" prst="angle"/>
              <a:contourClr>
                <a:schemeClr val="accent1">
                  <a:tint val="100000"/>
                  <a:shade val="100000"/>
                  <a:hueMod val="100000"/>
                  <a:satMod val="100000"/>
                </a:schemeClr>
              </a:contourClr>
            </a:sp3d>
          </a:bodyPr>
          <a:lstStyle>
            <a:lvl1pPr algn="ctr" defTabSz="914400" rtl="0" eaLnBrk="1" latinLnBrk="0" hangingPunct="1">
              <a:spcBef>
                <a:spcPct val="0"/>
              </a:spcBef>
              <a:buNone/>
              <a:defRPr sz="3600" kern="1200">
                <a:solidFill>
                  <a:schemeClr val="tx1"/>
                </a:solidFill>
                <a:latin typeface="Century Gothic"/>
                <a:ea typeface="+mj-ea"/>
                <a:cs typeface="+mj-cs"/>
              </a:defRPr>
            </a:lvl1pPr>
          </a:lstStyle>
          <a:p>
            <a:pPr>
              <a:defRPr/>
            </a:pPr>
            <a:endParaRPr lang="en-US" b="1" cap="all" dirty="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endParaRPr>
          </a:p>
        </p:txBody>
      </p:sp>
      <p:sp>
        <p:nvSpPr>
          <p:cNvPr id="12" name="Content Placeholder 2"/>
          <p:cNvSpPr>
            <a:spLocks noGrp="1"/>
          </p:cNvSpPr>
          <p:nvPr>
            <p:ph idx="1"/>
            <p:custDataLst>
              <p:tags r:id="rId5"/>
            </p:custDataLst>
          </p:nvPr>
        </p:nvSpPr>
        <p:spPr>
          <a:xfrm>
            <a:off x="1295400" y="5029200"/>
            <a:ext cx="7086600" cy="1371600"/>
          </a:xfrm>
        </p:spPr>
        <p:txBody>
          <a:bodyPr/>
          <a:lstStyle/>
          <a:p>
            <a:pPr eaLnBrk="1" hangingPunct="1">
              <a:lnSpc>
                <a:spcPct val="80000"/>
              </a:lnSpc>
            </a:pPr>
            <a:r>
              <a:rPr lang="en-US" sz="2000" b="0" dirty="0">
                <a:solidFill>
                  <a:srgbClr val="000000"/>
                </a:solidFill>
                <a:cs typeface="Century"/>
              </a:rPr>
              <a:t>The link provided in the e-mail leads to a </a:t>
            </a:r>
            <a:r>
              <a:rPr lang="en-US" sz="2000" b="0" dirty="0" smtClean="0">
                <a:solidFill>
                  <a:srgbClr val="000000"/>
                </a:solidFill>
                <a:cs typeface="Century"/>
              </a:rPr>
              <a:t>counterfeit webpage </a:t>
            </a:r>
            <a:r>
              <a:rPr lang="en-US" sz="2000" b="0" dirty="0">
                <a:solidFill>
                  <a:srgbClr val="000000"/>
                </a:solidFill>
                <a:cs typeface="Century"/>
              </a:rPr>
              <a:t>which collects important information and submits it to the owner.</a:t>
            </a:r>
          </a:p>
          <a:p>
            <a:pPr eaLnBrk="1" hangingPunct="1">
              <a:lnSpc>
                <a:spcPct val="80000"/>
              </a:lnSpc>
            </a:pPr>
            <a:r>
              <a:rPr lang="en-US" sz="1800" b="0" dirty="0">
                <a:solidFill>
                  <a:srgbClr val="000000"/>
                </a:solidFill>
                <a:cs typeface="Century"/>
              </a:rPr>
              <a:t>The </a:t>
            </a:r>
            <a:r>
              <a:rPr lang="en-US" sz="1800" b="0" dirty="0" smtClean="0">
                <a:solidFill>
                  <a:srgbClr val="000000"/>
                </a:solidFill>
                <a:cs typeface="Century"/>
              </a:rPr>
              <a:t>counterfeit web </a:t>
            </a:r>
            <a:r>
              <a:rPr lang="en-US" sz="1800" b="0" dirty="0">
                <a:solidFill>
                  <a:srgbClr val="000000"/>
                </a:solidFill>
                <a:cs typeface="Century"/>
              </a:rPr>
              <a:t>page looks like the real thing</a:t>
            </a:r>
          </a:p>
          <a:p>
            <a:pPr lvl="1" eaLnBrk="1" hangingPunct="1">
              <a:lnSpc>
                <a:spcPct val="80000"/>
              </a:lnSpc>
            </a:pPr>
            <a:r>
              <a:rPr lang="en-US" sz="1800" b="0" dirty="0">
                <a:solidFill>
                  <a:srgbClr val="000000"/>
                </a:solidFill>
                <a:cs typeface="Century"/>
              </a:rPr>
              <a:t>Extracts account information</a:t>
            </a:r>
          </a:p>
          <a:p>
            <a:pPr eaLnBrk="1" hangingPunct="1">
              <a:lnSpc>
                <a:spcPct val="80000"/>
              </a:lnSpc>
            </a:pPr>
            <a:endParaRPr lang="en-US" sz="2100" b="0" dirty="0">
              <a:latin typeface="Arial" charset="0"/>
            </a:endParaRPr>
          </a:p>
        </p:txBody>
      </p:sp>
      <p:pic>
        <p:nvPicPr>
          <p:cNvPr id="13" name="Picture 2"/>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2819400" y="1252538"/>
            <a:ext cx="4267200" cy="317122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pic>
      <p:sp>
        <p:nvSpPr>
          <p:cNvPr id="2" name="Oval Callout 1"/>
          <p:cNvSpPr/>
          <p:nvPr>
            <p:custDataLst>
              <p:tags r:id="rId6"/>
            </p:custDataLst>
          </p:nvPr>
        </p:nvSpPr>
        <p:spPr>
          <a:xfrm>
            <a:off x="685800" y="3124200"/>
            <a:ext cx="1981200" cy="457200"/>
          </a:xfrm>
          <a:prstGeom prst="wedgeEllipseCallout">
            <a:avLst>
              <a:gd name="adj1" fmla="val 61110"/>
              <a:gd name="adj2" fmla="val 58113"/>
            </a:avLst>
          </a:prstGeom>
          <a:solidFill>
            <a:srgbClr val="CCFFCC">
              <a:alpha val="51000"/>
            </a:srgbClr>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solidFill>
                  <a:srgbClr val="FF0000"/>
                </a:solidFill>
                <a:latin typeface="Century"/>
                <a:cs typeface="Century"/>
              </a:rPr>
              <a:t>Misspelled</a:t>
            </a:r>
            <a:endParaRPr lang="en-US" dirty="0">
              <a:solidFill>
                <a:srgbClr val="FF0000"/>
              </a:solidFill>
              <a:latin typeface="Century"/>
              <a:cs typeface="Century"/>
            </a:endParaRPr>
          </a:p>
        </p:txBody>
      </p:sp>
      <p:sp>
        <p:nvSpPr>
          <p:cNvPr id="3" name="Oval Callout 2"/>
          <p:cNvSpPr/>
          <p:nvPr>
            <p:custDataLst>
              <p:tags r:id="rId7"/>
            </p:custDataLst>
          </p:nvPr>
        </p:nvSpPr>
        <p:spPr>
          <a:xfrm>
            <a:off x="7162800" y="1905000"/>
            <a:ext cx="1676400" cy="1676400"/>
          </a:xfrm>
          <a:prstGeom prst="wedgeEllipseCallout">
            <a:avLst>
              <a:gd name="adj1" fmla="val -142446"/>
              <a:gd name="adj2" fmla="val 32194"/>
            </a:avLst>
          </a:prstGeom>
          <a:solidFill>
            <a:srgbClr val="CCFFCC">
              <a:alpha val="48000"/>
            </a:srgbClr>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400" dirty="0" smtClean="0">
                <a:solidFill>
                  <a:srgbClr val="FF0000"/>
                </a:solidFill>
                <a:latin typeface="Century"/>
                <a:cs typeface="Century"/>
              </a:rPr>
              <a:t>Wiping over, but </a:t>
            </a:r>
            <a:r>
              <a:rPr lang="en-US" sz="1400" u="sng" dirty="0" smtClean="0">
                <a:solidFill>
                  <a:srgbClr val="FF0000"/>
                </a:solidFill>
                <a:latin typeface="Century"/>
                <a:cs typeface="Century"/>
              </a:rPr>
              <a:t>not clicking </a:t>
            </a:r>
            <a:r>
              <a:rPr lang="en-US" sz="1400" dirty="0" smtClean="0">
                <a:solidFill>
                  <a:srgbClr val="FF0000"/>
                </a:solidFill>
                <a:latin typeface="Century"/>
                <a:cs typeface="Century"/>
              </a:rPr>
              <a:t>the link may reveal a different address.</a:t>
            </a:r>
            <a:endParaRPr lang="en-US" sz="1400" dirty="0">
              <a:solidFill>
                <a:srgbClr val="FF0000"/>
              </a:solidFill>
              <a:latin typeface="Century"/>
              <a:cs typeface="Century"/>
            </a:endParaRPr>
          </a:p>
        </p:txBody>
      </p:sp>
      <p:sp>
        <p:nvSpPr>
          <p:cNvPr id="6" name="Oval Callout 5"/>
          <p:cNvSpPr/>
          <p:nvPr>
            <p:custDataLst>
              <p:tags r:id="rId8"/>
            </p:custDataLst>
          </p:nvPr>
        </p:nvSpPr>
        <p:spPr>
          <a:xfrm>
            <a:off x="7086600" y="3657600"/>
            <a:ext cx="1828800" cy="533400"/>
          </a:xfrm>
          <a:prstGeom prst="wedgeEllipseCallout">
            <a:avLst>
              <a:gd name="adj1" fmla="val -91650"/>
              <a:gd name="adj2" fmla="val -44512"/>
            </a:avLst>
          </a:prstGeom>
          <a:solidFill>
            <a:srgbClr val="CCFFCC">
              <a:alpha val="51000"/>
            </a:srgbClr>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400" dirty="0" smtClean="0">
                <a:solidFill>
                  <a:srgbClr val="FF0000"/>
                </a:solidFill>
                <a:latin typeface="Century"/>
                <a:cs typeface="Century"/>
              </a:rPr>
              <a:t>With whom?</a:t>
            </a:r>
            <a:endParaRPr lang="en-US" sz="1400" dirty="0">
              <a:solidFill>
                <a:srgbClr val="FF0000"/>
              </a:solidFill>
              <a:latin typeface="Century"/>
              <a:cs typeface="Century"/>
            </a:endParaRPr>
          </a:p>
        </p:txBody>
      </p:sp>
      <p:sp>
        <p:nvSpPr>
          <p:cNvPr id="7" name="Oval Callout 6"/>
          <p:cNvSpPr/>
          <p:nvPr>
            <p:custDataLst>
              <p:tags r:id="rId9"/>
            </p:custDataLst>
          </p:nvPr>
        </p:nvSpPr>
        <p:spPr>
          <a:xfrm>
            <a:off x="762000" y="3962400"/>
            <a:ext cx="1905000" cy="612648"/>
          </a:xfrm>
          <a:prstGeom prst="wedgeEllipseCallout">
            <a:avLst>
              <a:gd name="adj1" fmla="val 163820"/>
              <a:gd name="adj2" fmla="val -238"/>
            </a:avLst>
          </a:prstGeom>
          <a:solidFill>
            <a:srgbClr val="CCFFCC">
              <a:alpha val="51000"/>
            </a:srgbClr>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600" dirty="0" smtClean="0">
                <a:solidFill>
                  <a:srgbClr val="FF0000"/>
                </a:solidFill>
                <a:latin typeface="Century"/>
                <a:cs typeface="Century"/>
              </a:rPr>
              <a:t>Copyright date is old</a:t>
            </a:r>
            <a:endParaRPr lang="en-US" sz="1600" dirty="0">
              <a:solidFill>
                <a:srgbClr val="FF0000"/>
              </a:solidFill>
              <a:latin typeface="Century"/>
              <a:cs typeface="Century"/>
            </a:endParaRPr>
          </a:p>
        </p:txBody>
      </p:sp>
    </p:spTree>
    <p:custDataLst>
      <p:tags r:id="rId1"/>
    </p:custDataLst>
    <p:extLst>
      <p:ext uri="{BB962C8B-B14F-4D97-AF65-F5344CB8AC3E}">
        <p14:creationId xmlns:p14="http://schemas.microsoft.com/office/powerpoint/2010/main" val="33382997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custDataLst>
              <p:tags r:id="rId2"/>
            </p:custDataLst>
          </p:nvPr>
        </p:nvSpPr>
        <p:spPr>
          <a:xfrm>
            <a:off x="1219200" y="274638"/>
            <a:ext cx="7467600" cy="1143000"/>
          </a:xfrm>
        </p:spPr>
        <p:txBody>
          <a:bodyPr>
            <a:normAutofit/>
          </a:bodyPr>
          <a:lstStyle/>
          <a:p>
            <a:r>
              <a:rPr lang="en-US" sz="2800" dirty="0" smtClean="0">
                <a:latin typeface="Century Gothic"/>
                <a:cs typeface="Century Gothic"/>
              </a:rPr>
              <a:t>Botnet</a:t>
            </a:r>
            <a:endParaRPr lang="en-US" sz="2800" dirty="0">
              <a:latin typeface="Century Gothic"/>
              <a:cs typeface="Century Gothic"/>
            </a:endParaRPr>
          </a:p>
        </p:txBody>
      </p:sp>
      <p:sp>
        <p:nvSpPr>
          <p:cNvPr id="4" name="Slide Number Placeholder 3"/>
          <p:cNvSpPr>
            <a:spLocks noGrp="1"/>
          </p:cNvSpPr>
          <p:nvPr>
            <p:ph type="sldNum" sz="quarter" idx="12"/>
            <p:custDataLst>
              <p:tags r:id="rId3"/>
            </p:custDataLst>
          </p:nvPr>
        </p:nvSpPr>
        <p:spPr>
          <a:xfrm>
            <a:off x="7772400" y="6019800"/>
            <a:ext cx="914400" cy="365125"/>
          </a:xfrm>
        </p:spPr>
        <p:txBody>
          <a:bodyPr/>
          <a:lstStyle/>
          <a:p>
            <a:fld id="{CA648927-2277-486D-ABD8-0E6B2E3290A6}" type="slidenum">
              <a:rPr lang="en-US" smtClean="0">
                <a:latin typeface="Calibri" pitchFamily="34" charset="0"/>
              </a:rPr>
              <a:pPr/>
              <a:t>12</a:t>
            </a:fld>
            <a:endParaRPr lang="en-US" dirty="0">
              <a:latin typeface="Calibri" pitchFamily="34" charset="0"/>
            </a:endParaRPr>
          </a:p>
        </p:txBody>
      </p:sp>
      <p:sp>
        <p:nvSpPr>
          <p:cNvPr id="11" name="Title 1"/>
          <p:cNvSpPr txBox="1">
            <a:spLocks/>
          </p:cNvSpPr>
          <p:nvPr>
            <p:custDataLst>
              <p:tags r:id="rId4"/>
            </p:custDataLst>
          </p:nvPr>
        </p:nvSpPr>
        <p:spPr>
          <a:xfrm>
            <a:off x="457200" y="274638"/>
            <a:ext cx="7467600" cy="1143000"/>
          </a:xfrm>
          <a:prstGeom prst="rect">
            <a:avLst/>
          </a:prstGeom>
          <a:ln>
            <a:miter lim="800000"/>
            <a:headEnd/>
            <a:tailEnd/>
          </a:ln>
        </p:spPr>
        <p:txBody>
          <a:bodyPr vert="horz" lIns="91440" tIns="45720" rIns="91440" bIns="45720" rtlCol="0" anchor="ctr">
            <a:normAutofit/>
            <a:scene3d>
              <a:camera prst="orthographicFront"/>
              <a:lightRig rig="brightRoom" dir="t"/>
            </a:scene3d>
            <a:sp3d contourW="6350" prstMaterial="plastic">
              <a:bevelT w="20320" h="20320" prst="angle"/>
              <a:contourClr>
                <a:schemeClr val="accent1">
                  <a:tint val="100000"/>
                  <a:shade val="100000"/>
                  <a:hueMod val="100000"/>
                  <a:satMod val="100000"/>
                </a:schemeClr>
              </a:contourClr>
            </a:sp3d>
          </a:bodyPr>
          <a:lstStyle>
            <a:lvl1pPr algn="ctr" defTabSz="914400" rtl="0" eaLnBrk="1" latinLnBrk="0" hangingPunct="1">
              <a:spcBef>
                <a:spcPct val="0"/>
              </a:spcBef>
              <a:buNone/>
              <a:defRPr sz="3600" kern="1200">
                <a:solidFill>
                  <a:schemeClr val="tx1"/>
                </a:solidFill>
                <a:latin typeface="Century Gothic"/>
                <a:ea typeface="+mj-ea"/>
                <a:cs typeface="+mj-cs"/>
              </a:defRPr>
            </a:lvl1pPr>
          </a:lstStyle>
          <a:p>
            <a:pPr>
              <a:defRPr/>
            </a:pPr>
            <a:endParaRPr lang="en-US" b="1" cap="all" dirty="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endParaRPr>
          </a:p>
        </p:txBody>
      </p:sp>
      <p:sp>
        <p:nvSpPr>
          <p:cNvPr id="12" name="Content Placeholder 36"/>
          <p:cNvSpPr>
            <a:spLocks noGrp="1"/>
          </p:cNvSpPr>
          <p:nvPr>
            <p:ph idx="1"/>
            <p:custDataLst>
              <p:tags r:id="rId5"/>
            </p:custDataLst>
          </p:nvPr>
        </p:nvSpPr>
        <p:spPr>
          <a:xfrm>
            <a:off x="457200" y="1219200"/>
            <a:ext cx="8534400" cy="1295400"/>
          </a:xfrm>
        </p:spPr>
        <p:txBody>
          <a:bodyPr>
            <a:normAutofit fontScale="92500" lnSpcReduction="20000"/>
          </a:bodyPr>
          <a:lstStyle/>
          <a:p>
            <a:pPr marL="420624" indent="-384048" eaLnBrk="1" fontAlgn="auto" hangingPunct="1">
              <a:spcAft>
                <a:spcPts val="0"/>
              </a:spcAft>
              <a:buFont typeface="Wingdings 2"/>
              <a:buChar char=""/>
              <a:defRPr/>
            </a:pPr>
            <a:r>
              <a:rPr lang="en-US" b="0" dirty="0" smtClean="0">
                <a:ea typeface="+mn-ea"/>
              </a:rPr>
              <a:t>A botnet is a number of compromised computers used to create and send spam or viruses or flood a network with messages as a denial of service attack.</a:t>
            </a:r>
          </a:p>
          <a:p>
            <a:pPr marL="420624" indent="-384048" eaLnBrk="1" fontAlgn="auto" hangingPunct="1">
              <a:spcAft>
                <a:spcPts val="0"/>
              </a:spcAft>
              <a:buFont typeface="Wingdings 2"/>
              <a:buChar char=""/>
              <a:defRPr/>
            </a:pPr>
            <a:r>
              <a:rPr lang="en-US" b="0" dirty="0" smtClean="0">
                <a:ea typeface="+mn-ea"/>
              </a:rPr>
              <a:t>The compromised computers are called zombies.</a:t>
            </a:r>
            <a:endParaRPr lang="en-US" b="0" dirty="0">
              <a:ea typeface="+mn-ea"/>
            </a:endParaRPr>
          </a:p>
        </p:txBody>
      </p:sp>
      <p:pic>
        <p:nvPicPr>
          <p:cNvPr id="2" name="Picture 1"/>
          <p:cNvPicPr>
            <a:picLocks noChangeAspect="1"/>
          </p:cNvPicPr>
          <p:nvPr/>
        </p:nvPicPr>
        <p:blipFill>
          <a:blip r:embed="rId8"/>
          <a:stretch>
            <a:fillRect/>
          </a:stretch>
        </p:blipFill>
        <p:spPr>
          <a:xfrm>
            <a:off x="1600200" y="2514600"/>
            <a:ext cx="6049796" cy="3724660"/>
          </a:xfrm>
          <a:prstGeom prst="rect">
            <a:avLst/>
          </a:prstGeom>
        </p:spPr>
      </p:pic>
    </p:spTree>
    <p:custDataLst>
      <p:tags r:id="rId1"/>
    </p:custDataLst>
    <p:extLst>
      <p:ext uri="{BB962C8B-B14F-4D97-AF65-F5344CB8AC3E}">
        <p14:creationId xmlns:p14="http://schemas.microsoft.com/office/powerpoint/2010/main" val="32768296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custDataLst>
              <p:tags r:id="rId2"/>
            </p:custDataLst>
          </p:nvPr>
        </p:nvSpPr>
        <p:spPr>
          <a:xfrm>
            <a:off x="1219200" y="274638"/>
            <a:ext cx="7467600" cy="1143000"/>
          </a:xfrm>
        </p:spPr>
        <p:txBody>
          <a:bodyPr>
            <a:normAutofit/>
          </a:bodyPr>
          <a:lstStyle/>
          <a:p>
            <a:r>
              <a:rPr lang="en-US" sz="2800" dirty="0" smtClean="0">
                <a:latin typeface="Century Gothic"/>
                <a:cs typeface="Century Gothic"/>
              </a:rPr>
              <a:t>Man In The Middle Attack</a:t>
            </a:r>
            <a:endParaRPr lang="en-US" sz="2800" dirty="0">
              <a:latin typeface="Century Gothic"/>
              <a:cs typeface="Century Gothic"/>
            </a:endParaRPr>
          </a:p>
        </p:txBody>
      </p:sp>
      <p:sp>
        <p:nvSpPr>
          <p:cNvPr id="4" name="Slide Number Placeholder 3"/>
          <p:cNvSpPr>
            <a:spLocks noGrp="1"/>
          </p:cNvSpPr>
          <p:nvPr>
            <p:ph type="sldNum" sz="quarter" idx="12"/>
            <p:custDataLst>
              <p:tags r:id="rId3"/>
            </p:custDataLst>
          </p:nvPr>
        </p:nvSpPr>
        <p:spPr>
          <a:xfrm>
            <a:off x="7772400" y="6019800"/>
            <a:ext cx="914400" cy="365125"/>
          </a:xfrm>
        </p:spPr>
        <p:txBody>
          <a:bodyPr/>
          <a:lstStyle/>
          <a:p>
            <a:fld id="{CA648927-2277-486D-ABD8-0E6B2E3290A6}" type="slidenum">
              <a:rPr lang="en-US" smtClean="0">
                <a:latin typeface="Calibri" pitchFamily="34" charset="0"/>
              </a:rPr>
              <a:pPr/>
              <a:t>13</a:t>
            </a:fld>
            <a:endParaRPr lang="en-US" dirty="0">
              <a:latin typeface="Calibri" pitchFamily="34" charset="0"/>
            </a:endParaRPr>
          </a:p>
        </p:txBody>
      </p:sp>
      <p:sp>
        <p:nvSpPr>
          <p:cNvPr id="2" name="TextBox 1"/>
          <p:cNvSpPr txBox="1"/>
          <p:nvPr>
            <p:custDataLst>
              <p:tags r:id="rId4"/>
            </p:custDataLst>
          </p:nvPr>
        </p:nvSpPr>
        <p:spPr>
          <a:xfrm>
            <a:off x="4010618" y="75202"/>
            <a:ext cx="184666" cy="369332"/>
          </a:xfrm>
          <a:prstGeom prst="rect">
            <a:avLst/>
          </a:prstGeom>
          <a:noFill/>
        </p:spPr>
        <p:txBody>
          <a:bodyPr wrap="none" rtlCol="0">
            <a:spAutoFit/>
          </a:bodyPr>
          <a:lstStyle/>
          <a:p>
            <a:endParaRPr lang="en-US" dirty="0"/>
          </a:p>
        </p:txBody>
      </p:sp>
      <p:sp>
        <p:nvSpPr>
          <p:cNvPr id="11" name="Title 1"/>
          <p:cNvSpPr txBox="1">
            <a:spLocks/>
          </p:cNvSpPr>
          <p:nvPr>
            <p:custDataLst>
              <p:tags r:id="rId5"/>
            </p:custDataLst>
          </p:nvPr>
        </p:nvSpPr>
        <p:spPr>
          <a:xfrm>
            <a:off x="457200" y="274638"/>
            <a:ext cx="7467600" cy="1143000"/>
          </a:xfrm>
          <a:prstGeom prst="rect">
            <a:avLst/>
          </a:prstGeom>
          <a:ln>
            <a:miter lim="800000"/>
            <a:headEnd/>
            <a:tailEnd/>
          </a:ln>
        </p:spPr>
        <p:txBody>
          <a:bodyPr vert="horz" lIns="91440" tIns="45720" rIns="91440" bIns="45720" rtlCol="0" anchor="ctr">
            <a:normAutofit/>
            <a:scene3d>
              <a:camera prst="orthographicFront"/>
              <a:lightRig rig="brightRoom" dir="t"/>
            </a:scene3d>
            <a:sp3d contourW="6350" prstMaterial="plastic">
              <a:bevelT w="20320" h="20320" prst="angle"/>
              <a:contourClr>
                <a:schemeClr val="accent1">
                  <a:tint val="100000"/>
                  <a:shade val="100000"/>
                  <a:hueMod val="100000"/>
                  <a:satMod val="100000"/>
                </a:schemeClr>
              </a:contourClr>
            </a:sp3d>
          </a:bodyPr>
          <a:lstStyle>
            <a:lvl1pPr algn="ctr" defTabSz="914400" rtl="0" eaLnBrk="1" latinLnBrk="0" hangingPunct="1">
              <a:spcBef>
                <a:spcPct val="0"/>
              </a:spcBef>
              <a:buNone/>
              <a:defRPr sz="3600" kern="1200">
                <a:solidFill>
                  <a:schemeClr val="tx1"/>
                </a:solidFill>
                <a:latin typeface="Century Gothic"/>
                <a:ea typeface="+mj-ea"/>
                <a:cs typeface="+mj-cs"/>
              </a:defRPr>
            </a:lvl1pPr>
          </a:lstStyle>
          <a:p>
            <a:pPr>
              <a:defRPr/>
            </a:pPr>
            <a:endParaRPr lang="en-US" b="1" cap="all" dirty="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endParaRPr>
          </a:p>
        </p:txBody>
      </p:sp>
      <p:sp>
        <p:nvSpPr>
          <p:cNvPr id="12" name="Content Placeholder 2"/>
          <p:cNvSpPr>
            <a:spLocks noGrp="1"/>
          </p:cNvSpPr>
          <p:nvPr>
            <p:ph idx="1"/>
            <p:custDataLst>
              <p:tags r:id="rId6"/>
            </p:custDataLst>
          </p:nvPr>
        </p:nvSpPr>
        <p:spPr>
          <a:xfrm>
            <a:off x="457200" y="1295400"/>
            <a:ext cx="8534400" cy="1371600"/>
          </a:xfrm>
        </p:spPr>
        <p:txBody>
          <a:bodyPr/>
          <a:lstStyle/>
          <a:p>
            <a:pPr eaLnBrk="1" hangingPunct="1">
              <a:lnSpc>
                <a:spcPct val="80000"/>
              </a:lnSpc>
            </a:pPr>
            <a:r>
              <a:rPr lang="en-US" sz="2100" b="0" dirty="0">
                <a:cs typeface="Century"/>
              </a:rPr>
              <a:t>An attacker pretends to be your final destination on the network. </a:t>
            </a:r>
            <a:r>
              <a:rPr lang="en-US" sz="2100" b="0" dirty="0" smtClean="0">
                <a:cs typeface="Century"/>
              </a:rPr>
              <a:t>When </a:t>
            </a:r>
            <a:r>
              <a:rPr lang="en-US" sz="2100" b="0" dirty="0">
                <a:cs typeface="Century"/>
              </a:rPr>
              <a:t>a person tries to connect to a specific </a:t>
            </a:r>
            <a:r>
              <a:rPr lang="en-US" sz="2100" b="0" dirty="0" smtClean="0">
                <a:cs typeface="Century"/>
              </a:rPr>
              <a:t>destination, </a:t>
            </a:r>
            <a:r>
              <a:rPr lang="en-US" sz="2100" b="0" dirty="0">
                <a:cs typeface="Century"/>
              </a:rPr>
              <a:t>an attacker can mislead him to </a:t>
            </a:r>
            <a:r>
              <a:rPr lang="en-US" sz="2100" b="0" dirty="0" smtClean="0">
                <a:cs typeface="Century"/>
              </a:rPr>
              <a:t>a different service and pretend </a:t>
            </a:r>
            <a:r>
              <a:rPr lang="en-US" sz="2100" b="0" dirty="0">
                <a:cs typeface="Century"/>
              </a:rPr>
              <a:t>to be that </a:t>
            </a:r>
            <a:r>
              <a:rPr lang="en-US" sz="2100" b="0" dirty="0" smtClean="0">
                <a:cs typeface="Century"/>
              </a:rPr>
              <a:t>network access </a:t>
            </a:r>
            <a:r>
              <a:rPr lang="en-US" sz="2100" b="0" dirty="0">
                <a:cs typeface="Century"/>
              </a:rPr>
              <a:t>point or server. </a:t>
            </a:r>
          </a:p>
        </p:txBody>
      </p:sp>
      <p:pic>
        <p:nvPicPr>
          <p:cNvPr id="3" name="Picture 2"/>
          <p:cNvPicPr>
            <a:picLocks noChangeAspect="1"/>
          </p:cNvPicPr>
          <p:nvPr/>
        </p:nvPicPr>
        <p:blipFill>
          <a:blip r:embed="rId9"/>
          <a:stretch>
            <a:fillRect/>
          </a:stretch>
        </p:blipFill>
        <p:spPr>
          <a:xfrm>
            <a:off x="2895600" y="3200400"/>
            <a:ext cx="4330700" cy="2984500"/>
          </a:xfrm>
          <a:prstGeom prst="rect">
            <a:avLst/>
          </a:prstGeom>
        </p:spPr>
      </p:pic>
    </p:spTree>
    <p:custDataLst>
      <p:tags r:id="rId1"/>
    </p:custDataLst>
    <p:extLst>
      <p:ext uri="{BB962C8B-B14F-4D97-AF65-F5344CB8AC3E}">
        <p14:creationId xmlns:p14="http://schemas.microsoft.com/office/powerpoint/2010/main" val="17366152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custDataLst>
              <p:tags r:id="rId2"/>
            </p:custDataLst>
          </p:nvPr>
        </p:nvSpPr>
        <p:spPr>
          <a:xfrm>
            <a:off x="1219200" y="274638"/>
            <a:ext cx="7467600" cy="1143000"/>
          </a:xfrm>
        </p:spPr>
        <p:txBody>
          <a:bodyPr>
            <a:normAutofit/>
          </a:bodyPr>
          <a:lstStyle/>
          <a:p>
            <a:r>
              <a:rPr lang="en-US" sz="2800" dirty="0" smtClean="0">
                <a:latin typeface="Century Gothic"/>
                <a:cs typeface="Century Gothic"/>
              </a:rPr>
              <a:t>Rootkit</a:t>
            </a:r>
            <a:endParaRPr lang="en-US" sz="2800" dirty="0">
              <a:latin typeface="Century Gothic"/>
              <a:cs typeface="Century Gothic"/>
            </a:endParaRPr>
          </a:p>
        </p:txBody>
      </p:sp>
      <p:sp>
        <p:nvSpPr>
          <p:cNvPr id="4" name="Slide Number Placeholder 3"/>
          <p:cNvSpPr>
            <a:spLocks noGrp="1"/>
          </p:cNvSpPr>
          <p:nvPr>
            <p:ph type="sldNum" sz="quarter" idx="12"/>
            <p:custDataLst>
              <p:tags r:id="rId3"/>
            </p:custDataLst>
          </p:nvPr>
        </p:nvSpPr>
        <p:spPr>
          <a:xfrm>
            <a:off x="7772400" y="6019800"/>
            <a:ext cx="914400" cy="365125"/>
          </a:xfrm>
        </p:spPr>
        <p:txBody>
          <a:bodyPr/>
          <a:lstStyle/>
          <a:p>
            <a:fld id="{CA648927-2277-486D-ABD8-0E6B2E3290A6}" type="slidenum">
              <a:rPr lang="en-US" smtClean="0">
                <a:latin typeface="Calibri" pitchFamily="34" charset="0"/>
              </a:rPr>
              <a:pPr/>
              <a:t>14</a:t>
            </a:fld>
            <a:endParaRPr lang="en-US" dirty="0">
              <a:latin typeface="Calibri" pitchFamily="34" charset="0"/>
            </a:endParaRPr>
          </a:p>
        </p:txBody>
      </p:sp>
      <p:sp>
        <p:nvSpPr>
          <p:cNvPr id="11" name="Title 1"/>
          <p:cNvSpPr txBox="1">
            <a:spLocks/>
          </p:cNvSpPr>
          <p:nvPr>
            <p:custDataLst>
              <p:tags r:id="rId4"/>
            </p:custDataLst>
          </p:nvPr>
        </p:nvSpPr>
        <p:spPr>
          <a:xfrm>
            <a:off x="457200" y="274638"/>
            <a:ext cx="7467600" cy="1143000"/>
          </a:xfrm>
          <a:prstGeom prst="rect">
            <a:avLst/>
          </a:prstGeom>
          <a:ln>
            <a:miter lim="800000"/>
            <a:headEnd/>
            <a:tailEnd/>
          </a:ln>
        </p:spPr>
        <p:txBody>
          <a:bodyPr vert="horz" lIns="91440" tIns="45720" rIns="91440" bIns="45720" rtlCol="0" anchor="ctr">
            <a:normAutofit/>
            <a:scene3d>
              <a:camera prst="orthographicFront"/>
              <a:lightRig rig="brightRoom" dir="t"/>
            </a:scene3d>
            <a:sp3d contourW="6350" prstMaterial="plastic">
              <a:bevelT w="20320" h="20320" prst="angle"/>
              <a:contourClr>
                <a:schemeClr val="accent1">
                  <a:tint val="100000"/>
                  <a:shade val="100000"/>
                  <a:hueMod val="100000"/>
                  <a:satMod val="100000"/>
                </a:schemeClr>
              </a:contourClr>
            </a:sp3d>
          </a:bodyPr>
          <a:lstStyle>
            <a:lvl1pPr algn="ctr" defTabSz="914400" rtl="0" eaLnBrk="1" latinLnBrk="0" hangingPunct="1">
              <a:spcBef>
                <a:spcPct val="0"/>
              </a:spcBef>
              <a:buNone/>
              <a:defRPr sz="3600" kern="1200">
                <a:solidFill>
                  <a:schemeClr val="tx1"/>
                </a:solidFill>
                <a:latin typeface="Century Gothic"/>
                <a:ea typeface="+mj-ea"/>
                <a:cs typeface="+mj-cs"/>
              </a:defRPr>
            </a:lvl1pPr>
          </a:lstStyle>
          <a:p>
            <a:pPr>
              <a:defRPr/>
            </a:pPr>
            <a:endParaRPr lang="en-US" b="1" cap="all" dirty="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endParaRPr>
          </a:p>
        </p:txBody>
      </p:sp>
      <p:sp>
        <p:nvSpPr>
          <p:cNvPr id="12" name="Content Placeholder 2"/>
          <p:cNvSpPr>
            <a:spLocks noGrp="1"/>
          </p:cNvSpPr>
          <p:nvPr>
            <p:ph idx="1"/>
            <p:custDataLst>
              <p:tags r:id="rId5"/>
            </p:custDataLst>
          </p:nvPr>
        </p:nvSpPr>
        <p:spPr>
          <a:xfrm>
            <a:off x="1219200" y="1676400"/>
            <a:ext cx="3886200" cy="4267200"/>
          </a:xfrm>
        </p:spPr>
        <p:txBody>
          <a:bodyPr>
            <a:normAutofit/>
          </a:bodyPr>
          <a:lstStyle/>
          <a:p>
            <a:pPr marL="420624" indent="-384048" eaLnBrk="1" fontAlgn="auto" hangingPunct="1">
              <a:spcAft>
                <a:spcPts val="0"/>
              </a:spcAft>
              <a:buFont typeface="Wingdings 2"/>
              <a:buChar char=""/>
              <a:defRPr/>
            </a:pPr>
            <a:r>
              <a:rPr lang="en-US" sz="2000" b="0" dirty="0" smtClean="0">
                <a:ea typeface="+mn-ea"/>
              </a:rPr>
              <a:t>Upon penetrating a computer, a hacker may install a collection of programs, called a rootkit.</a:t>
            </a:r>
          </a:p>
          <a:p>
            <a:pPr marL="420624" indent="-384048" eaLnBrk="1" fontAlgn="auto" hangingPunct="1">
              <a:spcAft>
                <a:spcPts val="0"/>
              </a:spcAft>
              <a:buFont typeface="Wingdings 2"/>
              <a:buChar char=""/>
              <a:defRPr/>
            </a:pPr>
            <a:r>
              <a:rPr lang="en-US" sz="2000" b="0" dirty="0" smtClean="0">
                <a:ea typeface="+mn-ea"/>
              </a:rPr>
              <a:t>May enable:</a:t>
            </a:r>
          </a:p>
          <a:p>
            <a:pPr marL="722376" lvl="1" indent="-274320" eaLnBrk="1" fontAlgn="auto" hangingPunct="1">
              <a:spcAft>
                <a:spcPts val="0"/>
              </a:spcAft>
              <a:buFont typeface="Wingdings 2"/>
              <a:buChar char=""/>
              <a:defRPr/>
            </a:pPr>
            <a:r>
              <a:rPr lang="en-US" sz="1600" b="0" dirty="0" smtClean="0">
                <a:ea typeface="+mn-ea"/>
              </a:rPr>
              <a:t>Easy access for the hacker (and others)into the enterprise</a:t>
            </a:r>
          </a:p>
          <a:p>
            <a:pPr marL="722376" lvl="1" indent="-274320" eaLnBrk="1" fontAlgn="auto" hangingPunct="1">
              <a:spcAft>
                <a:spcPts val="0"/>
              </a:spcAft>
              <a:buFont typeface="Wingdings 2"/>
              <a:buChar char=""/>
              <a:defRPr/>
            </a:pPr>
            <a:r>
              <a:rPr lang="en-US" sz="1600" b="0" dirty="0" smtClean="0">
                <a:ea typeface="+mn-ea"/>
              </a:rPr>
              <a:t>Keystroke logger</a:t>
            </a:r>
          </a:p>
          <a:p>
            <a:pPr marL="420624" indent="-384048" eaLnBrk="1" fontAlgn="auto" hangingPunct="1">
              <a:spcAft>
                <a:spcPts val="0"/>
              </a:spcAft>
              <a:buFont typeface="Wingdings 2"/>
              <a:buChar char=""/>
              <a:defRPr/>
            </a:pPr>
            <a:r>
              <a:rPr lang="en-US" sz="2000" b="0" dirty="0" smtClean="0">
                <a:ea typeface="+mn-ea"/>
              </a:rPr>
              <a:t>Eliminates evidence of break-in.</a:t>
            </a:r>
          </a:p>
          <a:p>
            <a:pPr marL="420624" indent="-384048" eaLnBrk="1" fontAlgn="auto" hangingPunct="1">
              <a:spcAft>
                <a:spcPts val="0"/>
              </a:spcAft>
              <a:buFont typeface="Wingdings 2"/>
              <a:buChar char=""/>
              <a:defRPr/>
            </a:pPr>
            <a:r>
              <a:rPr lang="en-US" sz="2000" b="0" dirty="0" smtClean="0">
                <a:ea typeface="+mn-ea"/>
              </a:rPr>
              <a:t>Modifies the operating system.</a:t>
            </a:r>
            <a:endParaRPr lang="en-US" sz="2000" b="0" dirty="0">
              <a:ea typeface="+mn-ea"/>
            </a:endParaRPr>
          </a:p>
        </p:txBody>
      </p:sp>
      <p:sp>
        <p:nvSpPr>
          <p:cNvPr id="13" name="Rectangle 1"/>
          <p:cNvSpPr>
            <a:spLocks noChangeArrowheads="1"/>
          </p:cNvSpPr>
          <p:nvPr>
            <p:custDataLst>
              <p:tags r:id="rId6"/>
            </p:custDataLst>
          </p:nvPr>
        </p:nvSpPr>
        <p:spPr bwMode="auto">
          <a:xfrm>
            <a:off x="4800600" y="5029200"/>
            <a:ext cx="4191000" cy="609600"/>
          </a:xfrm>
          <a:prstGeom prst="rect">
            <a:avLst/>
          </a:prstGeom>
          <a:solidFill>
            <a:srgbClr val="000000"/>
          </a:solidFill>
          <a:ln w="9360">
            <a:solidFill>
              <a:srgbClr val="000000"/>
            </a:solidFill>
            <a:miter lim="800000"/>
            <a:headEnd/>
            <a:tailEnd/>
          </a:ln>
        </p:spPr>
        <p:txBody>
          <a:bodyPr wrap="none" anchor="ctr"/>
          <a:lstStyle/>
          <a:p>
            <a:endParaRPr lang="en-US"/>
          </a:p>
        </p:txBody>
      </p:sp>
      <p:pic>
        <p:nvPicPr>
          <p:cNvPr id="14" name="Picture 4"/>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5257800" y="1066800"/>
            <a:ext cx="3706398" cy="397033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pic>
      <p:sp>
        <p:nvSpPr>
          <p:cNvPr id="15" name="Text Box 5"/>
          <p:cNvSpPr txBox="1">
            <a:spLocks noChangeArrowheads="1"/>
          </p:cNvSpPr>
          <p:nvPr>
            <p:custDataLst>
              <p:tags r:id="rId7"/>
            </p:custDataLst>
          </p:nvPr>
        </p:nvSpPr>
        <p:spPr bwMode="auto">
          <a:xfrm rot="540000">
            <a:off x="5065270" y="4830428"/>
            <a:ext cx="2380798" cy="64851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txBody>
          <a:bodyPr wrap="square" lIns="90000" tIns="46800" rIns="90000" bIns="46800">
            <a:spAutoFit/>
          </a:bodyPr>
          <a:lstStyle>
            <a:lvl1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charset="0"/>
                <a:ea typeface="ＭＳ Ｐゴシック" charset="0"/>
              </a:defRPr>
            </a:lvl1pPr>
            <a:lvl2pPr marL="742950" indent="-28575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charset="0"/>
                <a:ea typeface="ＭＳ Ｐゴシック" charset="0"/>
              </a:defRPr>
            </a:lvl2pPr>
            <a:lvl3pPr marL="11430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charset="0"/>
                <a:ea typeface="ＭＳ Ｐゴシック" charset="0"/>
              </a:defRPr>
            </a:lvl3pPr>
            <a:lvl4pPr marL="16002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charset="0"/>
                <a:ea typeface="ＭＳ Ｐゴシック" charset="0"/>
              </a:defRPr>
            </a:lvl4pPr>
            <a:lvl5pPr marL="20574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charset="0"/>
                <a:ea typeface="ＭＳ Ｐゴシック" charset="0"/>
              </a:defRPr>
            </a:lvl5pPr>
            <a:lvl6pPr marL="2514600" indent="-2286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charset="0"/>
                <a:ea typeface="ＭＳ Ｐゴシック" charset="0"/>
              </a:defRPr>
            </a:lvl6pPr>
            <a:lvl7pPr marL="2971800" indent="-2286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charset="0"/>
                <a:ea typeface="ＭＳ Ｐゴシック" charset="0"/>
              </a:defRPr>
            </a:lvl7pPr>
            <a:lvl8pPr marL="3429000" indent="-2286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charset="0"/>
                <a:ea typeface="ＭＳ Ｐゴシック" charset="0"/>
              </a:defRPr>
            </a:lvl8pPr>
            <a:lvl9pPr marL="3886200" indent="-2286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charset="0"/>
                <a:ea typeface="ＭＳ Ｐゴシック" charset="0"/>
              </a:defRPr>
            </a:lvl9pPr>
          </a:lstStyle>
          <a:p>
            <a:pPr eaLnBrk="1" hangingPunct="1"/>
            <a:r>
              <a:rPr lang="en-US" dirty="0" smtClean="0">
                <a:solidFill>
                  <a:srgbClr val="FFFF99"/>
                </a:solidFill>
              </a:rPr>
              <a:t>     Backdoor </a:t>
            </a:r>
            <a:r>
              <a:rPr lang="en-US" dirty="0">
                <a:solidFill>
                  <a:srgbClr val="FFFF99"/>
                </a:solidFill>
              </a:rPr>
              <a:t>entry</a:t>
            </a:r>
          </a:p>
          <a:p>
            <a:pPr eaLnBrk="1" hangingPunct="1"/>
            <a:r>
              <a:rPr lang="en-US" dirty="0">
                <a:solidFill>
                  <a:srgbClr val="FFFF99"/>
                </a:solidFill>
              </a:rPr>
              <a:t>     Keystroke Logger</a:t>
            </a:r>
          </a:p>
        </p:txBody>
      </p:sp>
      <p:sp>
        <p:nvSpPr>
          <p:cNvPr id="16" name="Text Box 6"/>
          <p:cNvSpPr txBox="1">
            <a:spLocks noChangeArrowheads="1"/>
          </p:cNvSpPr>
          <p:nvPr>
            <p:custDataLst>
              <p:tags r:id="rId8"/>
            </p:custDataLst>
          </p:nvPr>
        </p:nvSpPr>
        <p:spPr bwMode="auto">
          <a:xfrm rot="19980000">
            <a:off x="7245519" y="5025406"/>
            <a:ext cx="1414463" cy="3683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txBody>
          <a:bodyPr wrap="none" lIns="90000" tIns="46800" rIns="90000" bIns="46800">
            <a:spAutoFit/>
          </a:bodyPr>
          <a:lstStyle>
            <a:lvl1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charset="0"/>
                <a:ea typeface="ＭＳ Ｐゴシック" charset="0"/>
              </a:defRPr>
            </a:lvl1pPr>
            <a:lvl2pPr marL="742950" indent="-28575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charset="0"/>
                <a:ea typeface="ＭＳ Ｐゴシック" charset="0"/>
              </a:defRPr>
            </a:lvl2pPr>
            <a:lvl3pPr marL="11430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charset="0"/>
                <a:ea typeface="ＭＳ Ｐゴシック" charset="0"/>
              </a:defRPr>
            </a:lvl3pPr>
            <a:lvl4pPr marL="16002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charset="0"/>
                <a:ea typeface="ＭＳ Ｐゴシック" charset="0"/>
              </a:defRPr>
            </a:lvl4pPr>
            <a:lvl5pPr marL="20574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charset="0"/>
                <a:ea typeface="ＭＳ Ｐゴシック" charset="0"/>
              </a:defRPr>
            </a:lvl5pPr>
            <a:lvl6pPr marL="2514600" indent="-2286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charset="0"/>
                <a:ea typeface="ＭＳ Ｐゴシック" charset="0"/>
              </a:defRPr>
            </a:lvl6pPr>
            <a:lvl7pPr marL="2971800" indent="-2286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charset="0"/>
                <a:ea typeface="ＭＳ Ｐゴシック" charset="0"/>
              </a:defRPr>
            </a:lvl7pPr>
            <a:lvl8pPr marL="3429000" indent="-2286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charset="0"/>
                <a:ea typeface="ＭＳ Ｐゴシック" charset="0"/>
              </a:defRPr>
            </a:lvl8pPr>
            <a:lvl9pPr marL="3886200" indent="-2286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charset="0"/>
                <a:ea typeface="ＭＳ Ｐゴシック" charset="0"/>
              </a:defRPr>
            </a:lvl9pPr>
          </a:lstStyle>
          <a:p>
            <a:pPr eaLnBrk="1" hangingPunct="1"/>
            <a:r>
              <a:rPr lang="en-US" dirty="0">
                <a:solidFill>
                  <a:srgbClr val="FFFF99"/>
                </a:solidFill>
              </a:rPr>
              <a:t>Hidden user</a:t>
            </a:r>
          </a:p>
        </p:txBody>
      </p:sp>
    </p:spTree>
    <p:custDataLst>
      <p:tags r:id="rId1"/>
    </p:custDataLst>
    <p:extLst>
      <p:ext uri="{BB962C8B-B14F-4D97-AF65-F5344CB8AC3E}">
        <p14:creationId xmlns:p14="http://schemas.microsoft.com/office/powerpoint/2010/main" val="35950488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custDataLst>
              <p:tags r:id="rId2"/>
            </p:custDataLst>
          </p:nvPr>
        </p:nvSpPr>
        <p:spPr>
          <a:xfrm>
            <a:off x="1219200" y="274638"/>
            <a:ext cx="7467600" cy="1143000"/>
          </a:xfrm>
        </p:spPr>
        <p:txBody>
          <a:bodyPr>
            <a:normAutofit/>
          </a:bodyPr>
          <a:lstStyle/>
          <a:p>
            <a:r>
              <a:rPr lang="en-US" sz="2800" dirty="0" smtClean="0">
                <a:latin typeface="Century Gothic"/>
                <a:cs typeface="Century Gothic"/>
              </a:rPr>
              <a:t>Password Cracking</a:t>
            </a:r>
            <a:endParaRPr lang="en-US" sz="2800" dirty="0">
              <a:latin typeface="Century Gothic"/>
              <a:cs typeface="Century Gothic"/>
            </a:endParaRPr>
          </a:p>
        </p:txBody>
      </p:sp>
      <p:sp>
        <p:nvSpPr>
          <p:cNvPr id="7" name="Text Placeholder 6"/>
          <p:cNvSpPr>
            <a:spLocks noGrp="1"/>
          </p:cNvSpPr>
          <p:nvPr>
            <p:ph type="body" idx="1"/>
            <p:custDataLst>
              <p:tags r:id="rId3"/>
            </p:custDataLst>
          </p:nvPr>
        </p:nvSpPr>
        <p:spPr>
          <a:xfrm>
            <a:off x="914400" y="990600"/>
            <a:ext cx="8001000" cy="639762"/>
          </a:xfrm>
        </p:spPr>
        <p:txBody>
          <a:bodyPr/>
          <a:lstStyle/>
          <a:p>
            <a:pPr algn="ctr"/>
            <a:r>
              <a:rPr lang="en-US" b="0" dirty="0" smtClean="0"/>
              <a:t>Dictionary Attack and Brute Force</a:t>
            </a:r>
            <a:endParaRPr lang="en-US" b="0" dirty="0"/>
          </a:p>
        </p:txBody>
      </p:sp>
      <p:sp>
        <p:nvSpPr>
          <p:cNvPr id="4" name="Slide Number Placeholder 3"/>
          <p:cNvSpPr>
            <a:spLocks noGrp="1"/>
          </p:cNvSpPr>
          <p:nvPr>
            <p:ph type="sldNum" sz="quarter" idx="12"/>
            <p:custDataLst>
              <p:tags r:id="rId4"/>
            </p:custDataLst>
          </p:nvPr>
        </p:nvSpPr>
        <p:spPr>
          <a:xfrm>
            <a:off x="7772400" y="6019800"/>
            <a:ext cx="914400" cy="365125"/>
          </a:xfrm>
        </p:spPr>
        <p:txBody>
          <a:bodyPr/>
          <a:lstStyle/>
          <a:p>
            <a:fld id="{CA648927-2277-486D-ABD8-0E6B2E3290A6}" type="slidenum">
              <a:rPr lang="en-US" smtClean="0">
                <a:latin typeface="Calibri" pitchFamily="34" charset="0"/>
              </a:rPr>
              <a:pPr/>
              <a:t>15</a:t>
            </a:fld>
            <a:endParaRPr lang="en-US" dirty="0">
              <a:latin typeface="Calibri" pitchFamily="34" charset="0"/>
            </a:endParaRPr>
          </a:p>
        </p:txBody>
      </p:sp>
      <p:sp>
        <p:nvSpPr>
          <p:cNvPr id="11" name="Title 1"/>
          <p:cNvSpPr txBox="1">
            <a:spLocks/>
          </p:cNvSpPr>
          <p:nvPr>
            <p:custDataLst>
              <p:tags r:id="rId5"/>
            </p:custDataLst>
          </p:nvPr>
        </p:nvSpPr>
        <p:spPr>
          <a:xfrm>
            <a:off x="457200" y="274638"/>
            <a:ext cx="8382000" cy="1143000"/>
          </a:xfrm>
          <a:prstGeom prst="rect">
            <a:avLst/>
          </a:prstGeom>
          <a:ln>
            <a:miter lim="800000"/>
            <a:headEnd/>
            <a:tailEnd/>
          </a:ln>
        </p:spPr>
        <p:txBody>
          <a:bodyPr vert="horz" lIns="91440" tIns="45720" rIns="91440" bIns="45720" rtlCol="0" anchor="ctr">
            <a:normAutofit fontScale="97500"/>
            <a:scene3d>
              <a:camera prst="orthographicFront"/>
              <a:lightRig rig="brightRoom" dir="t"/>
            </a:scene3d>
            <a:sp3d contourW="6350" prstMaterial="plastic">
              <a:bevelT w="20320" h="20320" prst="angle"/>
              <a:contourClr>
                <a:schemeClr val="accent1">
                  <a:tint val="100000"/>
                  <a:shade val="100000"/>
                  <a:hueMod val="100000"/>
                  <a:satMod val="100000"/>
                </a:schemeClr>
              </a:contourClr>
            </a:sp3d>
          </a:bodyPr>
          <a:lstStyle>
            <a:lvl1pPr algn="ctr" defTabSz="914400" rtl="0" eaLnBrk="1" latinLnBrk="0" hangingPunct="1">
              <a:spcBef>
                <a:spcPct val="0"/>
              </a:spcBef>
              <a:buNone/>
              <a:defRPr sz="3600" kern="1200">
                <a:solidFill>
                  <a:schemeClr val="tx1"/>
                </a:solidFill>
                <a:latin typeface="Century Gothic"/>
                <a:ea typeface="+mj-ea"/>
                <a:cs typeface="+mj-cs"/>
              </a:defRPr>
            </a:lvl1pPr>
          </a:lstStyle>
          <a:p>
            <a:pPr>
              <a:defRPr/>
            </a:pPr>
            <a:endParaRPr lang="en-US" b="1" cap="all" dirty="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endParaRPr>
          </a:p>
        </p:txBody>
      </p:sp>
      <p:graphicFrame>
        <p:nvGraphicFramePr>
          <p:cNvPr id="12" name="Group 2"/>
          <p:cNvGraphicFramePr>
            <a:graphicFrameLocks noGrp="1"/>
          </p:cNvGraphicFramePr>
          <p:nvPr>
            <p:custDataLst>
              <p:tags r:id="rId6"/>
            </p:custDataLst>
            <p:extLst>
              <p:ext uri="{D42A27DB-BD31-4B8C-83A1-F6EECF244321}">
                <p14:modId xmlns:p14="http://schemas.microsoft.com/office/powerpoint/2010/main" val="1096163825"/>
              </p:ext>
            </p:extLst>
          </p:nvPr>
        </p:nvGraphicFramePr>
        <p:xfrm>
          <a:off x="990600" y="1676400"/>
          <a:ext cx="8001000" cy="4034083"/>
        </p:xfrm>
        <a:graphic>
          <a:graphicData uri="http://schemas.openxmlformats.org/drawingml/2006/table">
            <a:tbl>
              <a:tblPr/>
              <a:tblGrid>
                <a:gridCol w="3497434"/>
                <a:gridCol w="1266579"/>
                <a:gridCol w="1190616"/>
                <a:gridCol w="2046371"/>
              </a:tblGrid>
              <a:tr h="444293">
                <a:tc>
                  <a:txBody>
                    <a:bodyPr/>
                    <a:lstStyle/>
                    <a:p>
                      <a:pPr marL="0" marR="0" lvl="0" indent="0" algn="ctr" defTabSz="457200" rtl="0" eaLnBrk="1" fontAlgn="base" latinLnBrk="0" hangingPunct="1">
                        <a:lnSpc>
                          <a:spcPct val="98000"/>
                        </a:lnSpc>
                        <a:spcBef>
                          <a:spcPct val="0"/>
                        </a:spcBef>
                        <a:spcAft>
                          <a:spcPct val="0"/>
                        </a:spcAft>
                        <a:buClr>
                          <a:srgbClr val="000000"/>
                        </a:buClr>
                        <a:buSzPct val="100000"/>
                        <a:buFont typeface="Times New Roman" pitchFamily="16" charset="0"/>
                        <a:buNone/>
                        <a:tabLst>
                          <a:tab pos="342900" algn="l"/>
                          <a:tab pos="1257300" algn="l"/>
                          <a:tab pos="2171700" algn="l"/>
                          <a:tab pos="3086100" algn="l"/>
                          <a:tab pos="4000500" algn="l"/>
                          <a:tab pos="4914900" algn="l"/>
                          <a:tab pos="5829300" algn="l"/>
                          <a:tab pos="6743700" algn="l"/>
                          <a:tab pos="7658100" algn="l"/>
                          <a:tab pos="8572500" algn="l"/>
                          <a:tab pos="9486900" algn="l"/>
                          <a:tab pos="10401300" algn="l"/>
                        </a:tabLst>
                      </a:pPr>
                      <a:r>
                        <a:rPr kumimoji="0" lang="en-US" sz="1200" b="1" i="0" u="none" strike="noStrike" cap="none" normalizeH="0" baseline="0" dirty="0" smtClean="0">
                          <a:ln>
                            <a:noFill/>
                          </a:ln>
                          <a:solidFill>
                            <a:srgbClr val="000000"/>
                          </a:solidFill>
                          <a:effectLst/>
                          <a:latin typeface="Century"/>
                          <a:cs typeface="Century"/>
                        </a:rPr>
                        <a:t>Pattern</a:t>
                      </a:r>
                    </a:p>
                  </a:txBody>
                  <a:tcPr marL="90000" marR="90000" marT="49757" marB="45725" horzOverflow="overflow">
                    <a:lnL w="12600" cap="flat" cmpd="sng" algn="ctr">
                      <a:solidFill>
                        <a:srgbClr val="000000"/>
                      </a:solidFill>
                      <a:prstDash val="solid"/>
                      <a:round/>
                      <a:headEnd type="none" w="med" len="med"/>
                      <a:tailEnd type="none" w="med" len="med"/>
                    </a:lnL>
                    <a:lnR w="12600" cap="flat" cmpd="sng" algn="ctr">
                      <a:solidFill>
                        <a:srgbClr val="000000"/>
                      </a:solidFill>
                      <a:prstDash val="solid"/>
                      <a:round/>
                      <a:headEnd type="none" w="med" len="med"/>
                      <a:tailEnd type="none" w="med" len="med"/>
                    </a:lnR>
                    <a:lnT w="12600" cap="flat" cmpd="sng" algn="ctr">
                      <a:solidFill>
                        <a:srgbClr val="000000"/>
                      </a:solidFill>
                      <a:prstDash val="solid"/>
                      <a:round/>
                      <a:headEnd type="none" w="med" len="med"/>
                      <a:tailEnd type="none" w="med" len="med"/>
                    </a:lnT>
                    <a:lnB w="12600" cap="flat" cmpd="sng" algn="ctr">
                      <a:solidFill>
                        <a:srgbClr val="000000"/>
                      </a:solidFill>
                      <a:prstDash val="solid"/>
                      <a:round/>
                      <a:headEnd type="none" w="med" len="med"/>
                      <a:tailEnd type="none" w="med" len="med"/>
                    </a:lnB>
                    <a:lnTlToBr>
                      <a:noFill/>
                    </a:lnTlToBr>
                    <a:lnBlToTr>
                      <a:noFill/>
                    </a:lnBlToTr>
                    <a:solidFill>
                      <a:srgbClr val="CCCCFF"/>
                    </a:solidFill>
                  </a:tcPr>
                </a:tc>
                <a:tc>
                  <a:txBody>
                    <a:bodyPr/>
                    <a:lstStyle/>
                    <a:p>
                      <a:pPr marL="0" marR="0" lvl="0" indent="0" algn="ctr" defTabSz="457200" rtl="0" eaLnBrk="1" fontAlgn="base" latinLnBrk="0" hangingPunct="1">
                        <a:lnSpc>
                          <a:spcPct val="98000"/>
                        </a:lnSpc>
                        <a:spcBef>
                          <a:spcPct val="0"/>
                        </a:spcBef>
                        <a:spcAft>
                          <a:spcPct val="0"/>
                        </a:spcAft>
                        <a:buClr>
                          <a:srgbClr val="000000"/>
                        </a:buClr>
                        <a:buSzPct val="100000"/>
                        <a:buFont typeface="Times New Roman" pitchFamily="16" charset="0"/>
                        <a:buNone/>
                        <a:tabLst>
                          <a:tab pos="342900" algn="l"/>
                          <a:tab pos="1257300" algn="l"/>
                          <a:tab pos="2171700" algn="l"/>
                          <a:tab pos="3086100" algn="l"/>
                          <a:tab pos="4000500" algn="l"/>
                          <a:tab pos="4914900" algn="l"/>
                          <a:tab pos="5829300" algn="l"/>
                          <a:tab pos="6743700" algn="l"/>
                          <a:tab pos="7658100" algn="l"/>
                          <a:tab pos="8572500" algn="l"/>
                          <a:tab pos="9486900" algn="l"/>
                          <a:tab pos="10401300" algn="l"/>
                        </a:tabLst>
                      </a:pPr>
                      <a:r>
                        <a:rPr kumimoji="0" lang="en-US" sz="1200" b="1" i="0" u="none" strike="noStrike" cap="none" normalizeH="0" baseline="0" dirty="0" smtClean="0">
                          <a:ln>
                            <a:noFill/>
                          </a:ln>
                          <a:solidFill>
                            <a:srgbClr val="000000"/>
                          </a:solidFill>
                          <a:effectLst/>
                          <a:latin typeface="Century"/>
                          <a:cs typeface="Century"/>
                        </a:rPr>
                        <a:t>Calculation</a:t>
                      </a:r>
                    </a:p>
                  </a:txBody>
                  <a:tcPr marL="90000" marR="90000" marT="49757" marB="45725" horzOverflow="overflow">
                    <a:lnL w="12600" cap="flat" cmpd="sng" algn="ctr">
                      <a:solidFill>
                        <a:srgbClr val="000000"/>
                      </a:solidFill>
                      <a:prstDash val="solid"/>
                      <a:round/>
                      <a:headEnd type="none" w="med" len="med"/>
                      <a:tailEnd type="none" w="med" len="med"/>
                    </a:lnL>
                    <a:lnR w="12600" cap="flat" cmpd="sng" algn="ctr">
                      <a:solidFill>
                        <a:srgbClr val="000000"/>
                      </a:solidFill>
                      <a:prstDash val="solid"/>
                      <a:round/>
                      <a:headEnd type="none" w="med" len="med"/>
                      <a:tailEnd type="none" w="med" len="med"/>
                    </a:lnR>
                    <a:lnT w="12600" cap="flat" cmpd="sng" algn="ctr">
                      <a:solidFill>
                        <a:srgbClr val="000000"/>
                      </a:solidFill>
                      <a:prstDash val="solid"/>
                      <a:round/>
                      <a:headEnd type="none" w="med" len="med"/>
                      <a:tailEnd type="none" w="med" len="med"/>
                    </a:lnT>
                    <a:lnB w="12600" cap="flat" cmpd="sng" algn="ctr">
                      <a:solidFill>
                        <a:srgbClr val="000000"/>
                      </a:solidFill>
                      <a:prstDash val="solid"/>
                      <a:round/>
                      <a:headEnd type="none" w="med" len="med"/>
                      <a:tailEnd type="none" w="med" len="med"/>
                    </a:lnB>
                    <a:lnTlToBr>
                      <a:noFill/>
                    </a:lnTlToBr>
                    <a:lnBlToTr>
                      <a:noFill/>
                    </a:lnBlToTr>
                    <a:solidFill>
                      <a:srgbClr val="CCCCFF"/>
                    </a:solidFill>
                  </a:tcPr>
                </a:tc>
                <a:tc>
                  <a:txBody>
                    <a:bodyPr/>
                    <a:lstStyle/>
                    <a:p>
                      <a:pPr marL="0" marR="0" lvl="0" indent="0" algn="ctr" defTabSz="457200" rtl="0" eaLnBrk="1" fontAlgn="base" latinLnBrk="0" hangingPunct="1">
                        <a:lnSpc>
                          <a:spcPct val="98000"/>
                        </a:lnSpc>
                        <a:spcBef>
                          <a:spcPct val="0"/>
                        </a:spcBef>
                        <a:spcAft>
                          <a:spcPct val="0"/>
                        </a:spcAft>
                        <a:buClr>
                          <a:srgbClr val="000000"/>
                        </a:buClr>
                        <a:buSzPct val="100000"/>
                        <a:buFont typeface="Times New Roman" pitchFamily="16" charset="0"/>
                        <a:buNone/>
                        <a:tabLst>
                          <a:tab pos="342900" algn="l"/>
                          <a:tab pos="1257300" algn="l"/>
                          <a:tab pos="2171700" algn="l"/>
                          <a:tab pos="3086100" algn="l"/>
                          <a:tab pos="4000500" algn="l"/>
                          <a:tab pos="4914900" algn="l"/>
                          <a:tab pos="5829300" algn="l"/>
                          <a:tab pos="6743700" algn="l"/>
                          <a:tab pos="7658100" algn="l"/>
                          <a:tab pos="8572500" algn="l"/>
                          <a:tab pos="9486900" algn="l"/>
                          <a:tab pos="10401300" algn="l"/>
                        </a:tabLst>
                      </a:pPr>
                      <a:r>
                        <a:rPr kumimoji="0" lang="en-US" sz="1200" b="1" i="0" u="none" strike="noStrike" cap="none" normalizeH="0" baseline="0" dirty="0" smtClean="0">
                          <a:ln>
                            <a:noFill/>
                          </a:ln>
                          <a:solidFill>
                            <a:srgbClr val="000000"/>
                          </a:solidFill>
                          <a:effectLst/>
                          <a:latin typeface="Century"/>
                          <a:cs typeface="Century"/>
                        </a:rPr>
                        <a:t>Result</a:t>
                      </a:r>
                    </a:p>
                  </a:txBody>
                  <a:tcPr marL="90000" marR="90000" marT="49757" marB="45725" horzOverflow="overflow">
                    <a:lnL w="12600" cap="flat" cmpd="sng" algn="ctr">
                      <a:solidFill>
                        <a:srgbClr val="000000"/>
                      </a:solidFill>
                      <a:prstDash val="solid"/>
                      <a:round/>
                      <a:headEnd type="none" w="med" len="med"/>
                      <a:tailEnd type="none" w="med" len="med"/>
                    </a:lnL>
                    <a:lnR w="12600" cap="flat" cmpd="sng" algn="ctr">
                      <a:solidFill>
                        <a:srgbClr val="000000"/>
                      </a:solidFill>
                      <a:prstDash val="solid"/>
                      <a:round/>
                      <a:headEnd type="none" w="med" len="med"/>
                      <a:tailEnd type="none" w="med" len="med"/>
                    </a:lnR>
                    <a:lnT w="12600" cap="flat" cmpd="sng" algn="ctr">
                      <a:solidFill>
                        <a:srgbClr val="000000"/>
                      </a:solidFill>
                      <a:prstDash val="solid"/>
                      <a:round/>
                      <a:headEnd type="none" w="med" len="med"/>
                      <a:tailEnd type="none" w="med" len="med"/>
                    </a:lnT>
                    <a:lnB w="12600" cap="flat" cmpd="sng" algn="ctr">
                      <a:solidFill>
                        <a:srgbClr val="000000"/>
                      </a:solidFill>
                      <a:prstDash val="solid"/>
                      <a:round/>
                      <a:headEnd type="none" w="med" len="med"/>
                      <a:tailEnd type="none" w="med" len="med"/>
                    </a:lnB>
                    <a:lnTlToBr>
                      <a:noFill/>
                    </a:lnTlToBr>
                    <a:lnBlToTr>
                      <a:noFill/>
                    </a:lnBlToTr>
                    <a:solidFill>
                      <a:srgbClr val="CCCCFF"/>
                    </a:solidFill>
                  </a:tcPr>
                </a:tc>
                <a:tc>
                  <a:txBody>
                    <a:bodyPr/>
                    <a:lstStyle/>
                    <a:p>
                      <a:pPr marL="0" marR="0" lvl="0" indent="0" algn="l" defTabSz="457200" rtl="0" eaLnBrk="1" fontAlgn="base" latinLnBrk="0" hangingPunct="1">
                        <a:lnSpc>
                          <a:spcPct val="98000"/>
                        </a:lnSpc>
                        <a:spcBef>
                          <a:spcPct val="0"/>
                        </a:spcBef>
                        <a:spcAft>
                          <a:spcPct val="0"/>
                        </a:spcAft>
                        <a:buClr>
                          <a:srgbClr val="000000"/>
                        </a:buClr>
                        <a:buSzPct val="100000"/>
                        <a:buFont typeface="Times New Roman" pitchFamily="16" charset="0"/>
                        <a:buNone/>
                        <a:tabLst>
                          <a:tab pos="342900" algn="l"/>
                          <a:tab pos="1257300" algn="l"/>
                          <a:tab pos="2171700" algn="l"/>
                          <a:tab pos="3086100" algn="l"/>
                          <a:tab pos="4000500" algn="l"/>
                          <a:tab pos="4914900" algn="l"/>
                          <a:tab pos="5829300" algn="l"/>
                          <a:tab pos="6743700" algn="l"/>
                          <a:tab pos="7658100" algn="l"/>
                          <a:tab pos="8572500" algn="l"/>
                          <a:tab pos="9486900" algn="l"/>
                          <a:tab pos="10401300" algn="l"/>
                        </a:tabLst>
                      </a:pPr>
                      <a:r>
                        <a:rPr kumimoji="0" lang="en-US" sz="1200" b="1" i="0" u="none" strike="noStrike" cap="none" normalizeH="0" baseline="0" dirty="0" smtClean="0">
                          <a:ln>
                            <a:noFill/>
                          </a:ln>
                          <a:solidFill>
                            <a:srgbClr val="000000"/>
                          </a:solidFill>
                          <a:effectLst/>
                          <a:latin typeface="Century"/>
                          <a:cs typeface="Century"/>
                        </a:rPr>
                        <a:t>Time to Guess</a:t>
                      </a:r>
                    </a:p>
                    <a:p>
                      <a:pPr marL="0" marR="0" lvl="0" indent="0" algn="l" defTabSz="457200" rtl="0" eaLnBrk="1" fontAlgn="base" latinLnBrk="0" hangingPunct="1">
                        <a:lnSpc>
                          <a:spcPct val="98000"/>
                        </a:lnSpc>
                        <a:spcBef>
                          <a:spcPct val="0"/>
                        </a:spcBef>
                        <a:spcAft>
                          <a:spcPct val="0"/>
                        </a:spcAft>
                        <a:buClr>
                          <a:srgbClr val="000000"/>
                        </a:buClr>
                        <a:buSzPct val="100000"/>
                        <a:buFont typeface="Times New Roman" pitchFamily="16" charset="0"/>
                        <a:buNone/>
                        <a:tabLst>
                          <a:tab pos="342900" algn="l"/>
                          <a:tab pos="1257300" algn="l"/>
                          <a:tab pos="2171700" algn="l"/>
                          <a:tab pos="3086100" algn="l"/>
                          <a:tab pos="4000500" algn="l"/>
                          <a:tab pos="4914900" algn="l"/>
                          <a:tab pos="5829300" algn="l"/>
                          <a:tab pos="6743700" algn="l"/>
                          <a:tab pos="7658100" algn="l"/>
                          <a:tab pos="8572500" algn="l"/>
                          <a:tab pos="9486900" algn="l"/>
                          <a:tab pos="10401300" algn="l"/>
                        </a:tabLst>
                      </a:pPr>
                      <a:r>
                        <a:rPr kumimoji="0" lang="en-US" sz="1200" b="0" i="0" u="none" strike="noStrike" cap="none" normalizeH="0" baseline="0" dirty="0" smtClean="0">
                          <a:ln>
                            <a:noFill/>
                          </a:ln>
                          <a:solidFill>
                            <a:srgbClr val="000000"/>
                          </a:solidFill>
                          <a:effectLst/>
                          <a:latin typeface="Century"/>
                          <a:cs typeface="Century"/>
                        </a:rPr>
                        <a:t>(2.6x10</a:t>
                      </a:r>
                      <a:r>
                        <a:rPr kumimoji="0" lang="en-US" sz="1200" b="0" i="0" u="none" strike="noStrike" cap="none" normalizeH="0" baseline="30000" dirty="0" smtClean="0">
                          <a:ln>
                            <a:noFill/>
                          </a:ln>
                          <a:solidFill>
                            <a:srgbClr val="000000"/>
                          </a:solidFill>
                          <a:effectLst/>
                          <a:latin typeface="Century"/>
                          <a:cs typeface="Century"/>
                        </a:rPr>
                        <a:t>18 </a:t>
                      </a:r>
                      <a:r>
                        <a:rPr kumimoji="0" lang="en-US" sz="1200" b="0" i="0" u="none" strike="noStrike" cap="none" normalizeH="0" baseline="0" dirty="0" smtClean="0">
                          <a:ln>
                            <a:noFill/>
                          </a:ln>
                          <a:solidFill>
                            <a:srgbClr val="000000"/>
                          </a:solidFill>
                          <a:effectLst/>
                          <a:latin typeface="Century"/>
                          <a:cs typeface="Century"/>
                        </a:rPr>
                        <a:t>tries</a:t>
                      </a:r>
                      <a:r>
                        <a:rPr kumimoji="0" lang="en-US" sz="1200" b="0" i="0" u="none" strike="noStrike" cap="none" normalizeH="0" baseline="0" dirty="0" smtClean="0">
                          <a:ln>
                            <a:noFill/>
                          </a:ln>
                          <a:solidFill>
                            <a:srgbClr val="000000"/>
                          </a:solidFill>
                          <a:effectLst/>
                          <a:latin typeface="Century"/>
                          <a:ea typeface="ＭＳ Ｐゴシック" charset="0"/>
                          <a:cs typeface="Century"/>
                        </a:rPr>
                        <a:t>/month)</a:t>
                      </a:r>
                    </a:p>
                  </a:txBody>
                  <a:tcPr marL="90000" marR="90000" marT="49757" marB="45725" horzOverflow="overflow">
                    <a:lnL w="12600" cap="flat" cmpd="sng" algn="ctr">
                      <a:solidFill>
                        <a:srgbClr val="000000"/>
                      </a:solidFill>
                      <a:prstDash val="solid"/>
                      <a:round/>
                      <a:headEnd type="none" w="med" len="med"/>
                      <a:tailEnd type="none" w="med" len="med"/>
                    </a:lnL>
                    <a:lnR w="12600" cap="flat" cmpd="sng" algn="ctr">
                      <a:solidFill>
                        <a:srgbClr val="000000"/>
                      </a:solidFill>
                      <a:prstDash val="solid"/>
                      <a:round/>
                      <a:headEnd type="none" w="med" len="med"/>
                      <a:tailEnd type="none" w="med" len="med"/>
                    </a:lnR>
                    <a:lnT w="12600" cap="flat" cmpd="sng" algn="ctr">
                      <a:solidFill>
                        <a:srgbClr val="000000"/>
                      </a:solidFill>
                      <a:prstDash val="solid"/>
                      <a:round/>
                      <a:headEnd type="none" w="med" len="med"/>
                      <a:tailEnd type="none" w="med" len="med"/>
                    </a:lnT>
                    <a:lnB w="12600" cap="flat" cmpd="sng" algn="ctr">
                      <a:solidFill>
                        <a:srgbClr val="000000"/>
                      </a:solidFill>
                      <a:prstDash val="solid"/>
                      <a:round/>
                      <a:headEnd type="none" w="med" len="med"/>
                      <a:tailEnd type="none" w="med" len="med"/>
                    </a:lnB>
                    <a:lnTlToBr>
                      <a:noFill/>
                    </a:lnTlToBr>
                    <a:lnBlToTr>
                      <a:noFill/>
                    </a:lnBlToTr>
                    <a:solidFill>
                      <a:srgbClr val="CCCCFF"/>
                    </a:solidFill>
                  </a:tcPr>
                </a:tc>
              </a:tr>
              <a:tr h="271143">
                <a:tc>
                  <a:txBody>
                    <a:bodyPr/>
                    <a:lstStyle/>
                    <a:p>
                      <a:pPr marL="0" marR="0" lvl="0" indent="0" algn="l" defTabSz="457200" rtl="0" eaLnBrk="1" fontAlgn="base" latinLnBrk="0" hangingPunct="1">
                        <a:lnSpc>
                          <a:spcPct val="98000"/>
                        </a:lnSpc>
                        <a:spcBef>
                          <a:spcPct val="0"/>
                        </a:spcBef>
                        <a:spcAft>
                          <a:spcPct val="0"/>
                        </a:spcAft>
                        <a:buClr>
                          <a:srgbClr val="000000"/>
                        </a:buClr>
                        <a:buSzPct val="100000"/>
                        <a:buFont typeface="Times New Roman" pitchFamily="16" charset="0"/>
                        <a:buNone/>
                        <a:tabLst>
                          <a:tab pos="342900" algn="l"/>
                          <a:tab pos="1257300" algn="l"/>
                          <a:tab pos="2171700" algn="l"/>
                          <a:tab pos="3086100" algn="l"/>
                          <a:tab pos="4000500" algn="l"/>
                          <a:tab pos="4914900" algn="l"/>
                          <a:tab pos="5829300" algn="l"/>
                          <a:tab pos="6743700" algn="l"/>
                          <a:tab pos="7658100" algn="l"/>
                          <a:tab pos="8572500" algn="l"/>
                          <a:tab pos="9486900" algn="l"/>
                          <a:tab pos="10401300" algn="l"/>
                        </a:tabLst>
                      </a:pPr>
                      <a:r>
                        <a:rPr kumimoji="0" lang="en-US" sz="1200" b="0" i="0" u="none" strike="noStrike" cap="none" normalizeH="0" baseline="0" dirty="0" smtClean="0">
                          <a:ln>
                            <a:noFill/>
                          </a:ln>
                          <a:solidFill>
                            <a:srgbClr val="000000"/>
                          </a:solidFill>
                          <a:effectLst/>
                          <a:latin typeface="Century"/>
                          <a:cs typeface="Century"/>
                        </a:rPr>
                        <a:t>Personal Info: interests, relatives</a:t>
                      </a:r>
                    </a:p>
                  </a:txBody>
                  <a:tcPr marL="90000" marR="90000" marT="49757" marB="45725" horzOverflow="overflow">
                    <a:lnL w="12600" cap="flat" cmpd="sng" algn="ctr">
                      <a:solidFill>
                        <a:srgbClr val="000000"/>
                      </a:solidFill>
                      <a:prstDash val="solid"/>
                      <a:round/>
                      <a:headEnd type="none" w="med" len="med"/>
                      <a:tailEnd type="none" w="med" len="med"/>
                    </a:lnL>
                    <a:lnR w="12600" cap="flat" cmpd="sng" algn="ctr">
                      <a:solidFill>
                        <a:srgbClr val="000000"/>
                      </a:solidFill>
                      <a:prstDash val="solid"/>
                      <a:round/>
                      <a:headEnd type="none" w="med" len="med"/>
                      <a:tailEnd type="none" w="med" len="med"/>
                    </a:lnR>
                    <a:lnT w="12600" cap="flat" cmpd="sng" algn="ctr">
                      <a:solidFill>
                        <a:srgbClr val="000000"/>
                      </a:solidFill>
                      <a:prstDash val="solid"/>
                      <a:round/>
                      <a:headEnd type="none" w="med" len="med"/>
                      <a:tailEnd type="none" w="med" len="med"/>
                    </a:lnT>
                    <a:lnB w="12600" cap="flat" cmpd="sng" algn="ctr">
                      <a:solidFill>
                        <a:srgbClr val="000000"/>
                      </a:solidFill>
                      <a:prstDash val="solid"/>
                      <a:round/>
                      <a:headEnd type="none" w="med" len="med"/>
                      <a:tailEnd type="none" w="med" len="med"/>
                    </a:lnB>
                    <a:lnTlToBr>
                      <a:noFill/>
                    </a:lnTlToBr>
                    <a:lnBlToTr>
                      <a:noFill/>
                    </a:lnBlToTr>
                    <a:noFill/>
                  </a:tcPr>
                </a:tc>
                <a:tc>
                  <a:txBody>
                    <a:bodyPr/>
                    <a:lstStyle/>
                    <a:p>
                      <a:endParaRPr lang="en-US" sz="1200" dirty="0">
                        <a:solidFill>
                          <a:srgbClr val="000000"/>
                        </a:solidFill>
                        <a:latin typeface="Century"/>
                        <a:cs typeface="Century"/>
                      </a:endParaRPr>
                    </a:p>
                  </a:txBody>
                  <a:tcPr marT="45725" marB="45725" anchor="ctr" horzOverflow="overflow">
                    <a:lnL w="12600" cap="flat" cmpd="sng" algn="ctr">
                      <a:solidFill>
                        <a:srgbClr val="000000"/>
                      </a:solidFill>
                      <a:prstDash val="solid"/>
                      <a:round/>
                      <a:headEnd type="none" w="med" len="med"/>
                      <a:tailEnd type="none" w="med" len="med"/>
                    </a:lnL>
                    <a:lnR w="12600" cap="flat" cmpd="sng" algn="ctr">
                      <a:solidFill>
                        <a:srgbClr val="000000"/>
                      </a:solidFill>
                      <a:prstDash val="solid"/>
                      <a:round/>
                      <a:headEnd type="none" w="med" len="med"/>
                      <a:tailEnd type="none" w="med" len="med"/>
                    </a:lnR>
                    <a:lnT w="12600" cap="flat" cmpd="sng" algn="ctr">
                      <a:solidFill>
                        <a:srgbClr val="000000"/>
                      </a:solidFill>
                      <a:prstDash val="solid"/>
                      <a:round/>
                      <a:headEnd type="none" w="med" len="med"/>
                      <a:tailEnd type="none" w="med" len="med"/>
                    </a:lnT>
                    <a:lnB w="126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457200" rtl="0" eaLnBrk="1" fontAlgn="base" latinLnBrk="0" hangingPunct="1">
                        <a:lnSpc>
                          <a:spcPct val="98000"/>
                        </a:lnSpc>
                        <a:spcBef>
                          <a:spcPct val="0"/>
                        </a:spcBef>
                        <a:spcAft>
                          <a:spcPct val="0"/>
                        </a:spcAft>
                        <a:buClr>
                          <a:srgbClr val="000000"/>
                        </a:buClr>
                        <a:buSzPct val="100000"/>
                        <a:buFont typeface="Times New Roman" pitchFamily="16" charset="0"/>
                        <a:buNone/>
                        <a:tabLst>
                          <a:tab pos="342900" algn="l"/>
                          <a:tab pos="1257300" algn="l"/>
                          <a:tab pos="2171700" algn="l"/>
                          <a:tab pos="3086100" algn="l"/>
                          <a:tab pos="4000500" algn="l"/>
                          <a:tab pos="4914900" algn="l"/>
                          <a:tab pos="5829300" algn="l"/>
                          <a:tab pos="6743700" algn="l"/>
                          <a:tab pos="7658100" algn="l"/>
                          <a:tab pos="8572500" algn="l"/>
                          <a:tab pos="9486900" algn="l"/>
                          <a:tab pos="10401300" algn="l"/>
                        </a:tabLst>
                      </a:pPr>
                      <a:r>
                        <a:rPr kumimoji="0" lang="en-US" sz="1200" b="0" i="0" u="none" strike="noStrike" cap="none" normalizeH="0" baseline="0" dirty="0" smtClean="0">
                          <a:ln>
                            <a:noFill/>
                          </a:ln>
                          <a:solidFill>
                            <a:srgbClr val="000000"/>
                          </a:solidFill>
                          <a:effectLst/>
                          <a:latin typeface="Century"/>
                          <a:cs typeface="Century"/>
                        </a:rPr>
                        <a:t>20</a:t>
                      </a:r>
                    </a:p>
                  </a:txBody>
                  <a:tcPr marL="90000" marR="90000" marT="49757" marB="45725" horzOverflow="overflow">
                    <a:lnL w="12600" cap="flat" cmpd="sng" algn="ctr">
                      <a:solidFill>
                        <a:srgbClr val="000000"/>
                      </a:solidFill>
                      <a:prstDash val="solid"/>
                      <a:round/>
                      <a:headEnd type="none" w="med" len="med"/>
                      <a:tailEnd type="none" w="med" len="med"/>
                    </a:lnL>
                    <a:lnR w="12600" cap="flat" cmpd="sng" algn="ctr">
                      <a:solidFill>
                        <a:srgbClr val="000000"/>
                      </a:solidFill>
                      <a:prstDash val="solid"/>
                      <a:round/>
                      <a:headEnd type="none" w="med" len="med"/>
                      <a:tailEnd type="none" w="med" len="med"/>
                    </a:lnR>
                    <a:lnT w="12600" cap="flat" cmpd="sng" algn="ctr">
                      <a:solidFill>
                        <a:srgbClr val="000000"/>
                      </a:solidFill>
                      <a:prstDash val="solid"/>
                      <a:round/>
                      <a:headEnd type="none" w="med" len="med"/>
                      <a:tailEnd type="none" w="med" len="med"/>
                    </a:lnT>
                    <a:lnB w="126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457200" rtl="0" eaLnBrk="1" fontAlgn="base" latinLnBrk="0" hangingPunct="1">
                        <a:lnSpc>
                          <a:spcPct val="98000"/>
                        </a:lnSpc>
                        <a:spcBef>
                          <a:spcPct val="0"/>
                        </a:spcBef>
                        <a:spcAft>
                          <a:spcPct val="0"/>
                        </a:spcAft>
                        <a:buClr>
                          <a:srgbClr val="000000"/>
                        </a:buClr>
                        <a:buSzPct val="100000"/>
                        <a:buFont typeface="Times New Roman" pitchFamily="16" charset="0"/>
                        <a:buNone/>
                        <a:tabLst>
                          <a:tab pos="342900" algn="l"/>
                          <a:tab pos="1257300" algn="l"/>
                          <a:tab pos="2171700" algn="l"/>
                          <a:tab pos="3086100" algn="l"/>
                          <a:tab pos="4000500" algn="l"/>
                          <a:tab pos="4914900" algn="l"/>
                          <a:tab pos="5829300" algn="l"/>
                          <a:tab pos="6743700" algn="l"/>
                          <a:tab pos="7658100" algn="l"/>
                          <a:tab pos="8572500" algn="l"/>
                          <a:tab pos="9486900" algn="l"/>
                          <a:tab pos="10401300" algn="l"/>
                        </a:tabLst>
                      </a:pPr>
                      <a:r>
                        <a:rPr kumimoji="0" lang="en-US" sz="1200" b="0" i="0" u="none" strike="noStrike" cap="none" normalizeH="0" baseline="0" dirty="0" smtClean="0">
                          <a:ln>
                            <a:noFill/>
                          </a:ln>
                          <a:solidFill>
                            <a:srgbClr val="000000"/>
                          </a:solidFill>
                          <a:effectLst/>
                          <a:latin typeface="Century"/>
                          <a:cs typeface="Century"/>
                        </a:rPr>
                        <a:t>Manual 5 minutes</a:t>
                      </a:r>
                    </a:p>
                  </a:txBody>
                  <a:tcPr marL="90000" marR="90000" marT="49757" marB="45725" horzOverflow="overflow">
                    <a:lnL w="12600" cap="flat" cmpd="sng" algn="ctr">
                      <a:solidFill>
                        <a:srgbClr val="000000"/>
                      </a:solidFill>
                      <a:prstDash val="solid"/>
                      <a:round/>
                      <a:headEnd type="none" w="med" len="med"/>
                      <a:tailEnd type="none" w="med" len="med"/>
                    </a:lnL>
                    <a:lnR w="12600" cap="flat" cmpd="sng" algn="ctr">
                      <a:solidFill>
                        <a:srgbClr val="000000"/>
                      </a:solidFill>
                      <a:prstDash val="solid"/>
                      <a:round/>
                      <a:headEnd type="none" w="med" len="med"/>
                      <a:tailEnd type="none" w="med" len="med"/>
                    </a:lnR>
                    <a:lnT w="12600" cap="flat" cmpd="sng" algn="ctr">
                      <a:solidFill>
                        <a:srgbClr val="000000"/>
                      </a:solidFill>
                      <a:prstDash val="solid"/>
                      <a:round/>
                      <a:headEnd type="none" w="med" len="med"/>
                      <a:tailEnd type="none" w="med" len="med"/>
                    </a:lnT>
                    <a:lnB w="12600" cap="flat" cmpd="sng" algn="ctr">
                      <a:solidFill>
                        <a:srgbClr val="000000"/>
                      </a:solidFill>
                      <a:prstDash val="solid"/>
                      <a:round/>
                      <a:headEnd type="none" w="med" len="med"/>
                      <a:tailEnd type="none" w="med" len="med"/>
                    </a:lnB>
                    <a:lnTlToBr>
                      <a:noFill/>
                    </a:lnTlToBr>
                    <a:lnBlToTr>
                      <a:noFill/>
                    </a:lnBlToTr>
                    <a:noFill/>
                  </a:tcPr>
                </a:tc>
              </a:tr>
              <a:tr h="271143">
                <a:tc>
                  <a:txBody>
                    <a:bodyPr/>
                    <a:lstStyle/>
                    <a:p>
                      <a:pPr marL="0" marR="0" lvl="0" indent="0" algn="l" defTabSz="457200" rtl="0" eaLnBrk="1" fontAlgn="base" latinLnBrk="0" hangingPunct="1">
                        <a:lnSpc>
                          <a:spcPct val="98000"/>
                        </a:lnSpc>
                        <a:spcBef>
                          <a:spcPct val="0"/>
                        </a:spcBef>
                        <a:spcAft>
                          <a:spcPct val="0"/>
                        </a:spcAft>
                        <a:buClr>
                          <a:srgbClr val="000000"/>
                        </a:buClr>
                        <a:buSzPct val="100000"/>
                        <a:buFont typeface="Times New Roman" pitchFamily="16" charset="0"/>
                        <a:buNone/>
                        <a:tabLst>
                          <a:tab pos="342900" algn="l"/>
                          <a:tab pos="1257300" algn="l"/>
                          <a:tab pos="2171700" algn="l"/>
                          <a:tab pos="3086100" algn="l"/>
                          <a:tab pos="4000500" algn="l"/>
                          <a:tab pos="4914900" algn="l"/>
                          <a:tab pos="5829300" algn="l"/>
                          <a:tab pos="6743700" algn="l"/>
                          <a:tab pos="7658100" algn="l"/>
                          <a:tab pos="8572500" algn="l"/>
                          <a:tab pos="9486900" algn="l"/>
                          <a:tab pos="10401300" algn="l"/>
                        </a:tabLst>
                      </a:pPr>
                      <a:r>
                        <a:rPr kumimoji="0" lang="en-US" sz="1200" b="0" i="0" u="none" strike="noStrike" cap="none" normalizeH="0" baseline="0" dirty="0" smtClean="0">
                          <a:ln>
                            <a:noFill/>
                          </a:ln>
                          <a:solidFill>
                            <a:srgbClr val="000000"/>
                          </a:solidFill>
                          <a:effectLst/>
                          <a:latin typeface="Century"/>
                          <a:cs typeface="Century"/>
                        </a:rPr>
                        <a:t>Social Engineering</a:t>
                      </a:r>
                    </a:p>
                  </a:txBody>
                  <a:tcPr marL="90000" marR="90000" marT="49757" marB="45725" horzOverflow="overflow">
                    <a:lnL w="12600" cap="flat" cmpd="sng" algn="ctr">
                      <a:solidFill>
                        <a:srgbClr val="000000"/>
                      </a:solidFill>
                      <a:prstDash val="solid"/>
                      <a:round/>
                      <a:headEnd type="none" w="med" len="med"/>
                      <a:tailEnd type="none" w="med" len="med"/>
                    </a:lnL>
                    <a:lnR w="12600" cap="flat" cmpd="sng" algn="ctr">
                      <a:solidFill>
                        <a:srgbClr val="000000"/>
                      </a:solidFill>
                      <a:prstDash val="solid"/>
                      <a:round/>
                      <a:headEnd type="none" w="med" len="med"/>
                      <a:tailEnd type="none" w="med" len="med"/>
                    </a:lnR>
                    <a:lnT w="12600" cap="flat" cmpd="sng" algn="ctr">
                      <a:solidFill>
                        <a:srgbClr val="000000"/>
                      </a:solidFill>
                      <a:prstDash val="solid"/>
                      <a:round/>
                      <a:headEnd type="none" w="med" len="med"/>
                      <a:tailEnd type="none" w="med" len="med"/>
                    </a:lnT>
                    <a:lnB w="12600" cap="flat" cmpd="sng" algn="ctr">
                      <a:solidFill>
                        <a:srgbClr val="000000"/>
                      </a:solidFill>
                      <a:prstDash val="solid"/>
                      <a:round/>
                      <a:headEnd type="none" w="med" len="med"/>
                      <a:tailEnd type="none" w="med" len="med"/>
                    </a:lnB>
                    <a:lnTlToBr>
                      <a:noFill/>
                    </a:lnTlToBr>
                    <a:lnBlToTr>
                      <a:noFill/>
                    </a:lnBlToTr>
                    <a:noFill/>
                  </a:tcPr>
                </a:tc>
                <a:tc>
                  <a:txBody>
                    <a:bodyPr/>
                    <a:lstStyle/>
                    <a:p>
                      <a:endParaRPr lang="en-US" sz="1200" dirty="0">
                        <a:solidFill>
                          <a:srgbClr val="000000"/>
                        </a:solidFill>
                        <a:latin typeface="Century"/>
                        <a:cs typeface="Century"/>
                      </a:endParaRPr>
                    </a:p>
                  </a:txBody>
                  <a:tcPr marT="45725" marB="45725" anchor="ctr" horzOverflow="overflow">
                    <a:lnL w="12600" cap="flat" cmpd="sng" algn="ctr">
                      <a:solidFill>
                        <a:srgbClr val="000000"/>
                      </a:solidFill>
                      <a:prstDash val="solid"/>
                      <a:round/>
                      <a:headEnd type="none" w="med" len="med"/>
                      <a:tailEnd type="none" w="med" len="med"/>
                    </a:lnL>
                    <a:lnR w="12600" cap="flat" cmpd="sng" algn="ctr">
                      <a:solidFill>
                        <a:srgbClr val="000000"/>
                      </a:solidFill>
                      <a:prstDash val="solid"/>
                      <a:round/>
                      <a:headEnd type="none" w="med" len="med"/>
                      <a:tailEnd type="none" w="med" len="med"/>
                    </a:lnR>
                    <a:lnT w="12600" cap="flat" cmpd="sng" algn="ctr">
                      <a:solidFill>
                        <a:srgbClr val="000000"/>
                      </a:solidFill>
                      <a:prstDash val="solid"/>
                      <a:round/>
                      <a:headEnd type="none" w="med" len="med"/>
                      <a:tailEnd type="none" w="med" len="med"/>
                    </a:lnT>
                    <a:lnB w="126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457200" rtl="0" eaLnBrk="1" fontAlgn="base" latinLnBrk="0" hangingPunct="1">
                        <a:lnSpc>
                          <a:spcPct val="98000"/>
                        </a:lnSpc>
                        <a:spcBef>
                          <a:spcPct val="0"/>
                        </a:spcBef>
                        <a:spcAft>
                          <a:spcPct val="0"/>
                        </a:spcAft>
                        <a:buClr>
                          <a:srgbClr val="000000"/>
                        </a:buClr>
                        <a:buSzPct val="100000"/>
                        <a:buFont typeface="Times New Roman" pitchFamily="16" charset="0"/>
                        <a:buNone/>
                        <a:tabLst>
                          <a:tab pos="342900" algn="l"/>
                          <a:tab pos="1257300" algn="l"/>
                          <a:tab pos="2171700" algn="l"/>
                          <a:tab pos="3086100" algn="l"/>
                          <a:tab pos="4000500" algn="l"/>
                          <a:tab pos="4914900" algn="l"/>
                          <a:tab pos="5829300" algn="l"/>
                          <a:tab pos="6743700" algn="l"/>
                          <a:tab pos="7658100" algn="l"/>
                          <a:tab pos="8572500" algn="l"/>
                          <a:tab pos="9486900" algn="l"/>
                          <a:tab pos="10401300" algn="l"/>
                        </a:tabLst>
                      </a:pPr>
                      <a:r>
                        <a:rPr kumimoji="0" lang="en-US" sz="1200" b="0" i="0" u="none" strike="noStrike" cap="none" normalizeH="0" baseline="0" dirty="0" smtClean="0">
                          <a:ln>
                            <a:noFill/>
                          </a:ln>
                          <a:solidFill>
                            <a:srgbClr val="000000"/>
                          </a:solidFill>
                          <a:effectLst/>
                          <a:latin typeface="Century"/>
                          <a:cs typeface="Century"/>
                        </a:rPr>
                        <a:t>1</a:t>
                      </a:r>
                    </a:p>
                  </a:txBody>
                  <a:tcPr marL="90000" marR="90000" marT="49757" marB="45725" horzOverflow="overflow">
                    <a:lnL w="12600" cap="flat" cmpd="sng" algn="ctr">
                      <a:solidFill>
                        <a:srgbClr val="000000"/>
                      </a:solidFill>
                      <a:prstDash val="solid"/>
                      <a:round/>
                      <a:headEnd type="none" w="med" len="med"/>
                      <a:tailEnd type="none" w="med" len="med"/>
                    </a:lnL>
                    <a:lnR w="12600" cap="flat" cmpd="sng" algn="ctr">
                      <a:solidFill>
                        <a:srgbClr val="000000"/>
                      </a:solidFill>
                      <a:prstDash val="solid"/>
                      <a:round/>
                      <a:headEnd type="none" w="med" len="med"/>
                      <a:tailEnd type="none" w="med" len="med"/>
                    </a:lnR>
                    <a:lnT w="12600" cap="flat" cmpd="sng" algn="ctr">
                      <a:solidFill>
                        <a:srgbClr val="000000"/>
                      </a:solidFill>
                      <a:prstDash val="solid"/>
                      <a:round/>
                      <a:headEnd type="none" w="med" len="med"/>
                      <a:tailEnd type="none" w="med" len="med"/>
                    </a:lnT>
                    <a:lnB w="126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457200" rtl="0" eaLnBrk="1" fontAlgn="base" latinLnBrk="0" hangingPunct="1">
                        <a:lnSpc>
                          <a:spcPct val="98000"/>
                        </a:lnSpc>
                        <a:spcBef>
                          <a:spcPct val="0"/>
                        </a:spcBef>
                        <a:spcAft>
                          <a:spcPct val="0"/>
                        </a:spcAft>
                        <a:buClr>
                          <a:srgbClr val="000000"/>
                        </a:buClr>
                        <a:buSzPct val="100000"/>
                        <a:buFont typeface="Times New Roman" pitchFamily="16" charset="0"/>
                        <a:buNone/>
                        <a:tabLst>
                          <a:tab pos="342900" algn="l"/>
                          <a:tab pos="1257300" algn="l"/>
                          <a:tab pos="2171700" algn="l"/>
                          <a:tab pos="3086100" algn="l"/>
                          <a:tab pos="4000500" algn="l"/>
                          <a:tab pos="4914900" algn="l"/>
                          <a:tab pos="5829300" algn="l"/>
                          <a:tab pos="6743700" algn="l"/>
                          <a:tab pos="7658100" algn="l"/>
                          <a:tab pos="8572500" algn="l"/>
                          <a:tab pos="9486900" algn="l"/>
                          <a:tab pos="10401300" algn="l"/>
                        </a:tabLst>
                      </a:pPr>
                      <a:r>
                        <a:rPr kumimoji="0" lang="en-US" sz="1200" b="0" i="0" u="none" strike="noStrike" cap="none" normalizeH="0" baseline="0" dirty="0" smtClean="0">
                          <a:ln>
                            <a:noFill/>
                          </a:ln>
                          <a:solidFill>
                            <a:srgbClr val="000000"/>
                          </a:solidFill>
                          <a:effectLst/>
                          <a:latin typeface="Century"/>
                          <a:cs typeface="Century"/>
                        </a:rPr>
                        <a:t>Manual 2 minutes </a:t>
                      </a:r>
                    </a:p>
                  </a:txBody>
                  <a:tcPr marL="90000" marR="90000" marT="49757" marB="45725" horzOverflow="overflow">
                    <a:lnL w="12600" cap="flat" cmpd="sng" algn="ctr">
                      <a:solidFill>
                        <a:srgbClr val="000000"/>
                      </a:solidFill>
                      <a:prstDash val="solid"/>
                      <a:round/>
                      <a:headEnd type="none" w="med" len="med"/>
                      <a:tailEnd type="none" w="med" len="med"/>
                    </a:lnL>
                    <a:lnR w="12600" cap="flat" cmpd="sng" algn="ctr">
                      <a:solidFill>
                        <a:srgbClr val="000000"/>
                      </a:solidFill>
                      <a:prstDash val="solid"/>
                      <a:round/>
                      <a:headEnd type="none" w="med" len="med"/>
                      <a:tailEnd type="none" w="med" len="med"/>
                    </a:lnR>
                    <a:lnT w="12600" cap="flat" cmpd="sng" algn="ctr">
                      <a:solidFill>
                        <a:srgbClr val="000000"/>
                      </a:solidFill>
                      <a:prstDash val="solid"/>
                      <a:round/>
                      <a:headEnd type="none" w="med" len="med"/>
                      <a:tailEnd type="none" w="med" len="med"/>
                    </a:lnT>
                    <a:lnB w="12600" cap="flat" cmpd="sng" algn="ctr">
                      <a:solidFill>
                        <a:srgbClr val="000000"/>
                      </a:solidFill>
                      <a:prstDash val="solid"/>
                      <a:round/>
                      <a:headEnd type="none" w="med" len="med"/>
                      <a:tailEnd type="none" w="med" len="med"/>
                    </a:lnB>
                    <a:lnTlToBr>
                      <a:noFill/>
                    </a:lnTlToBr>
                    <a:lnBlToTr>
                      <a:noFill/>
                    </a:lnBlToTr>
                    <a:noFill/>
                  </a:tcPr>
                </a:tc>
              </a:tr>
              <a:tr h="271143">
                <a:tc>
                  <a:txBody>
                    <a:bodyPr/>
                    <a:lstStyle/>
                    <a:p>
                      <a:pPr marL="0" marR="0" lvl="0" indent="0" algn="l" defTabSz="457200" rtl="0" eaLnBrk="1" fontAlgn="base" latinLnBrk="0" hangingPunct="1">
                        <a:lnSpc>
                          <a:spcPct val="98000"/>
                        </a:lnSpc>
                        <a:spcBef>
                          <a:spcPct val="0"/>
                        </a:spcBef>
                        <a:spcAft>
                          <a:spcPct val="0"/>
                        </a:spcAft>
                        <a:buClr>
                          <a:srgbClr val="000000"/>
                        </a:buClr>
                        <a:buSzPct val="100000"/>
                        <a:buFont typeface="Times New Roman" pitchFamily="16" charset="0"/>
                        <a:buNone/>
                        <a:tabLst>
                          <a:tab pos="342900" algn="l"/>
                          <a:tab pos="1257300" algn="l"/>
                          <a:tab pos="2171700" algn="l"/>
                          <a:tab pos="3086100" algn="l"/>
                          <a:tab pos="4000500" algn="l"/>
                          <a:tab pos="4914900" algn="l"/>
                          <a:tab pos="5829300" algn="l"/>
                          <a:tab pos="6743700" algn="l"/>
                          <a:tab pos="7658100" algn="l"/>
                          <a:tab pos="8572500" algn="l"/>
                          <a:tab pos="9486900" algn="l"/>
                          <a:tab pos="10401300" algn="l"/>
                        </a:tabLst>
                      </a:pPr>
                      <a:r>
                        <a:rPr kumimoji="0" lang="en-US" sz="1200" b="0" i="0" u="none" strike="noStrike" cap="none" normalizeH="0" baseline="0" dirty="0" smtClean="0">
                          <a:ln>
                            <a:noFill/>
                          </a:ln>
                          <a:solidFill>
                            <a:srgbClr val="000000"/>
                          </a:solidFill>
                          <a:effectLst/>
                          <a:latin typeface="Century"/>
                          <a:cs typeface="Century"/>
                        </a:rPr>
                        <a:t>American Dictionary</a:t>
                      </a:r>
                    </a:p>
                  </a:txBody>
                  <a:tcPr marL="90000" marR="90000" marT="49757" marB="45725" horzOverflow="overflow">
                    <a:lnL w="12600" cap="flat" cmpd="sng" algn="ctr">
                      <a:solidFill>
                        <a:srgbClr val="000000"/>
                      </a:solidFill>
                      <a:prstDash val="solid"/>
                      <a:round/>
                      <a:headEnd type="none" w="med" len="med"/>
                      <a:tailEnd type="none" w="med" len="med"/>
                    </a:lnL>
                    <a:lnR w="12600" cap="flat" cmpd="sng" algn="ctr">
                      <a:solidFill>
                        <a:srgbClr val="000000"/>
                      </a:solidFill>
                      <a:prstDash val="solid"/>
                      <a:round/>
                      <a:headEnd type="none" w="med" len="med"/>
                      <a:tailEnd type="none" w="med" len="med"/>
                    </a:lnR>
                    <a:lnT w="12600" cap="flat" cmpd="sng" algn="ctr">
                      <a:solidFill>
                        <a:srgbClr val="000000"/>
                      </a:solidFill>
                      <a:prstDash val="solid"/>
                      <a:round/>
                      <a:headEnd type="none" w="med" len="med"/>
                      <a:tailEnd type="none" w="med" len="med"/>
                    </a:lnT>
                    <a:lnB w="12600" cap="flat" cmpd="sng" algn="ctr">
                      <a:solidFill>
                        <a:srgbClr val="000000"/>
                      </a:solidFill>
                      <a:prstDash val="solid"/>
                      <a:round/>
                      <a:headEnd type="none" w="med" len="med"/>
                      <a:tailEnd type="none" w="med" len="med"/>
                    </a:lnB>
                    <a:lnTlToBr>
                      <a:noFill/>
                    </a:lnTlToBr>
                    <a:lnBlToTr>
                      <a:noFill/>
                    </a:lnBlToTr>
                    <a:noFill/>
                  </a:tcPr>
                </a:tc>
                <a:tc>
                  <a:txBody>
                    <a:bodyPr/>
                    <a:lstStyle/>
                    <a:p>
                      <a:endParaRPr lang="en-US" sz="1200" dirty="0">
                        <a:solidFill>
                          <a:srgbClr val="000000"/>
                        </a:solidFill>
                        <a:latin typeface="Century"/>
                        <a:cs typeface="Century"/>
                      </a:endParaRPr>
                    </a:p>
                  </a:txBody>
                  <a:tcPr marT="45725" marB="45725" anchor="ctr" horzOverflow="overflow">
                    <a:lnL w="12600" cap="flat" cmpd="sng" algn="ctr">
                      <a:solidFill>
                        <a:srgbClr val="000000"/>
                      </a:solidFill>
                      <a:prstDash val="solid"/>
                      <a:round/>
                      <a:headEnd type="none" w="med" len="med"/>
                      <a:tailEnd type="none" w="med" len="med"/>
                    </a:lnL>
                    <a:lnR w="12600" cap="flat" cmpd="sng" algn="ctr">
                      <a:solidFill>
                        <a:srgbClr val="000000"/>
                      </a:solidFill>
                      <a:prstDash val="solid"/>
                      <a:round/>
                      <a:headEnd type="none" w="med" len="med"/>
                      <a:tailEnd type="none" w="med" len="med"/>
                    </a:lnR>
                    <a:lnT w="12600" cap="flat" cmpd="sng" algn="ctr">
                      <a:solidFill>
                        <a:srgbClr val="000000"/>
                      </a:solidFill>
                      <a:prstDash val="solid"/>
                      <a:round/>
                      <a:headEnd type="none" w="med" len="med"/>
                      <a:tailEnd type="none" w="med" len="med"/>
                    </a:lnT>
                    <a:lnB w="126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457200" rtl="0" eaLnBrk="1" fontAlgn="base" latinLnBrk="0" hangingPunct="1">
                        <a:lnSpc>
                          <a:spcPct val="98000"/>
                        </a:lnSpc>
                        <a:spcBef>
                          <a:spcPct val="0"/>
                        </a:spcBef>
                        <a:spcAft>
                          <a:spcPct val="0"/>
                        </a:spcAft>
                        <a:buClr>
                          <a:srgbClr val="000000"/>
                        </a:buClr>
                        <a:buSzPct val="100000"/>
                        <a:buFont typeface="Times New Roman" pitchFamily="16" charset="0"/>
                        <a:buNone/>
                        <a:tabLst>
                          <a:tab pos="342900" algn="l"/>
                          <a:tab pos="1257300" algn="l"/>
                          <a:tab pos="2171700" algn="l"/>
                          <a:tab pos="3086100" algn="l"/>
                          <a:tab pos="4000500" algn="l"/>
                          <a:tab pos="4914900" algn="l"/>
                          <a:tab pos="5829300" algn="l"/>
                          <a:tab pos="6743700" algn="l"/>
                          <a:tab pos="7658100" algn="l"/>
                          <a:tab pos="8572500" algn="l"/>
                          <a:tab pos="9486900" algn="l"/>
                          <a:tab pos="10401300" algn="l"/>
                        </a:tabLst>
                      </a:pPr>
                      <a:r>
                        <a:rPr kumimoji="0" lang="en-US" sz="1200" b="0" i="0" u="none" strike="noStrike" cap="none" normalizeH="0" baseline="0" dirty="0" smtClean="0">
                          <a:ln>
                            <a:noFill/>
                          </a:ln>
                          <a:solidFill>
                            <a:srgbClr val="000000"/>
                          </a:solidFill>
                          <a:effectLst/>
                          <a:latin typeface="Century"/>
                          <a:cs typeface="Century"/>
                        </a:rPr>
                        <a:t>80,000</a:t>
                      </a:r>
                    </a:p>
                  </a:txBody>
                  <a:tcPr marL="90000" marR="90000" marT="49757" marB="45725" horzOverflow="overflow">
                    <a:lnL w="12600" cap="flat" cmpd="sng" algn="ctr">
                      <a:solidFill>
                        <a:srgbClr val="000000"/>
                      </a:solidFill>
                      <a:prstDash val="solid"/>
                      <a:round/>
                      <a:headEnd type="none" w="med" len="med"/>
                      <a:tailEnd type="none" w="med" len="med"/>
                    </a:lnL>
                    <a:lnR w="12600" cap="flat" cmpd="sng" algn="ctr">
                      <a:solidFill>
                        <a:srgbClr val="000000"/>
                      </a:solidFill>
                      <a:prstDash val="solid"/>
                      <a:round/>
                      <a:headEnd type="none" w="med" len="med"/>
                      <a:tailEnd type="none" w="med" len="med"/>
                    </a:lnR>
                    <a:lnT w="12600" cap="flat" cmpd="sng" algn="ctr">
                      <a:solidFill>
                        <a:srgbClr val="000000"/>
                      </a:solidFill>
                      <a:prstDash val="solid"/>
                      <a:round/>
                      <a:headEnd type="none" w="med" len="med"/>
                      <a:tailEnd type="none" w="med" len="med"/>
                    </a:lnT>
                    <a:lnB w="126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457200" rtl="0" eaLnBrk="1" fontAlgn="base" latinLnBrk="0" hangingPunct="1">
                        <a:lnSpc>
                          <a:spcPct val="98000"/>
                        </a:lnSpc>
                        <a:spcBef>
                          <a:spcPct val="0"/>
                        </a:spcBef>
                        <a:spcAft>
                          <a:spcPct val="0"/>
                        </a:spcAft>
                        <a:buClr>
                          <a:srgbClr val="000000"/>
                        </a:buClr>
                        <a:buSzPct val="100000"/>
                        <a:buFont typeface="Times New Roman" pitchFamily="16" charset="0"/>
                        <a:buNone/>
                        <a:tabLst>
                          <a:tab pos="342900" algn="l"/>
                          <a:tab pos="1257300" algn="l"/>
                          <a:tab pos="2171700" algn="l"/>
                          <a:tab pos="3086100" algn="l"/>
                          <a:tab pos="4000500" algn="l"/>
                          <a:tab pos="4914900" algn="l"/>
                          <a:tab pos="5829300" algn="l"/>
                          <a:tab pos="6743700" algn="l"/>
                          <a:tab pos="7658100" algn="l"/>
                          <a:tab pos="8572500" algn="l"/>
                          <a:tab pos="9486900" algn="l"/>
                          <a:tab pos="10401300" algn="l"/>
                        </a:tabLst>
                      </a:pPr>
                      <a:r>
                        <a:rPr kumimoji="0" lang="en-US" sz="1200" b="0" i="0" u="none" strike="noStrike" cap="none" normalizeH="0" baseline="0" dirty="0" smtClean="0">
                          <a:ln>
                            <a:noFill/>
                          </a:ln>
                          <a:solidFill>
                            <a:srgbClr val="000000"/>
                          </a:solidFill>
                          <a:effectLst/>
                          <a:latin typeface="Century"/>
                          <a:cs typeface="Century"/>
                        </a:rPr>
                        <a:t>&lt; 1 second</a:t>
                      </a:r>
                    </a:p>
                  </a:txBody>
                  <a:tcPr marL="90000" marR="90000" marT="49757" marB="45725" horzOverflow="overflow">
                    <a:lnL w="12600" cap="flat" cmpd="sng" algn="ctr">
                      <a:solidFill>
                        <a:srgbClr val="000000"/>
                      </a:solidFill>
                      <a:prstDash val="solid"/>
                      <a:round/>
                      <a:headEnd type="none" w="med" len="med"/>
                      <a:tailEnd type="none" w="med" len="med"/>
                    </a:lnL>
                    <a:lnR w="12600" cap="flat" cmpd="sng" algn="ctr">
                      <a:solidFill>
                        <a:srgbClr val="000000"/>
                      </a:solidFill>
                      <a:prstDash val="solid"/>
                      <a:round/>
                      <a:headEnd type="none" w="med" len="med"/>
                      <a:tailEnd type="none" w="med" len="med"/>
                    </a:lnR>
                    <a:lnT w="12600" cap="flat" cmpd="sng" algn="ctr">
                      <a:solidFill>
                        <a:srgbClr val="000000"/>
                      </a:solidFill>
                      <a:prstDash val="solid"/>
                      <a:round/>
                      <a:headEnd type="none" w="med" len="med"/>
                      <a:tailEnd type="none" w="med" len="med"/>
                    </a:lnT>
                    <a:lnB w="12600" cap="flat" cmpd="sng" algn="ctr">
                      <a:solidFill>
                        <a:srgbClr val="000000"/>
                      </a:solidFill>
                      <a:prstDash val="solid"/>
                      <a:round/>
                      <a:headEnd type="none" w="med" len="med"/>
                      <a:tailEnd type="none" w="med" len="med"/>
                    </a:lnB>
                    <a:lnTlToBr>
                      <a:noFill/>
                    </a:lnTlToBr>
                    <a:lnBlToTr>
                      <a:noFill/>
                    </a:lnBlToTr>
                    <a:noFill/>
                  </a:tcPr>
                </a:tc>
              </a:tr>
              <a:tr h="271143">
                <a:tc>
                  <a:txBody>
                    <a:bodyPr/>
                    <a:lstStyle/>
                    <a:p>
                      <a:pPr marL="0" marR="0" lvl="0" indent="0" algn="l" defTabSz="457200" rtl="0" eaLnBrk="1" fontAlgn="base" latinLnBrk="0" hangingPunct="1">
                        <a:lnSpc>
                          <a:spcPct val="93000"/>
                        </a:lnSpc>
                        <a:spcBef>
                          <a:spcPct val="0"/>
                        </a:spcBef>
                        <a:spcAft>
                          <a:spcPct val="0"/>
                        </a:spcAft>
                        <a:buClr>
                          <a:srgbClr val="000000"/>
                        </a:buClr>
                        <a:buSzPct val="100000"/>
                        <a:buFont typeface="Times New Roman" pitchFamily="16" charset="0"/>
                        <a:buNone/>
                        <a:tabLst>
                          <a:tab pos="342900" algn="l"/>
                          <a:tab pos="1257300" algn="l"/>
                          <a:tab pos="2171700" algn="l"/>
                          <a:tab pos="3086100" algn="l"/>
                          <a:tab pos="4000500" algn="l"/>
                          <a:tab pos="4914900" algn="l"/>
                          <a:tab pos="5829300" algn="l"/>
                          <a:tab pos="6743700" algn="l"/>
                          <a:tab pos="7658100" algn="l"/>
                          <a:tab pos="8572500" algn="l"/>
                          <a:tab pos="9486900" algn="l"/>
                          <a:tab pos="10401300" algn="l"/>
                        </a:tabLst>
                      </a:pPr>
                      <a:r>
                        <a:rPr kumimoji="0" lang="en-US" sz="1200" b="0" i="0" u="none" strike="noStrike" cap="none" normalizeH="0" baseline="0" dirty="0" smtClean="0">
                          <a:ln>
                            <a:noFill/>
                          </a:ln>
                          <a:solidFill>
                            <a:srgbClr val="000000"/>
                          </a:solidFill>
                          <a:effectLst/>
                          <a:latin typeface="Century"/>
                          <a:ea typeface="ＭＳ Ｐゴシック" charset="0"/>
                          <a:cs typeface="Century"/>
                        </a:rPr>
                        <a:t>4 chars: lower case alpha</a:t>
                      </a:r>
                    </a:p>
                  </a:txBody>
                  <a:tcPr marL="90000" marR="90000" marT="59839" marB="45725" horzOverflow="overflow">
                    <a:lnL w="12600" cap="flat" cmpd="sng" algn="ctr">
                      <a:solidFill>
                        <a:srgbClr val="000000"/>
                      </a:solidFill>
                      <a:prstDash val="solid"/>
                      <a:round/>
                      <a:headEnd type="none" w="med" len="med"/>
                      <a:tailEnd type="none" w="med" len="med"/>
                    </a:lnL>
                    <a:lnR w="12600" cap="flat" cmpd="sng" algn="ctr">
                      <a:solidFill>
                        <a:srgbClr val="000000"/>
                      </a:solidFill>
                      <a:prstDash val="solid"/>
                      <a:round/>
                      <a:headEnd type="none" w="med" len="med"/>
                      <a:tailEnd type="none" w="med" len="med"/>
                    </a:lnR>
                    <a:lnT w="12600" cap="flat" cmpd="sng" algn="ctr">
                      <a:solidFill>
                        <a:srgbClr val="000000"/>
                      </a:solidFill>
                      <a:prstDash val="solid"/>
                      <a:round/>
                      <a:headEnd type="none" w="med" len="med"/>
                      <a:tailEnd type="none" w="med" len="med"/>
                    </a:lnT>
                    <a:lnB w="126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457200" rtl="0" eaLnBrk="1" fontAlgn="base" latinLnBrk="0" hangingPunct="1">
                        <a:lnSpc>
                          <a:spcPct val="98000"/>
                        </a:lnSpc>
                        <a:spcBef>
                          <a:spcPct val="0"/>
                        </a:spcBef>
                        <a:spcAft>
                          <a:spcPct val="0"/>
                        </a:spcAft>
                        <a:buClr>
                          <a:srgbClr val="000000"/>
                        </a:buClr>
                        <a:buSzPct val="100000"/>
                        <a:buFont typeface="Times New Roman" pitchFamily="16" charset="0"/>
                        <a:buNone/>
                        <a:tabLst>
                          <a:tab pos="342900" algn="l"/>
                          <a:tab pos="1257300" algn="l"/>
                          <a:tab pos="2171700" algn="l"/>
                          <a:tab pos="3086100" algn="l"/>
                          <a:tab pos="4000500" algn="l"/>
                          <a:tab pos="4914900" algn="l"/>
                          <a:tab pos="5829300" algn="l"/>
                          <a:tab pos="6743700" algn="l"/>
                          <a:tab pos="7658100" algn="l"/>
                          <a:tab pos="8572500" algn="l"/>
                          <a:tab pos="9486900" algn="l"/>
                          <a:tab pos="10401300" algn="l"/>
                        </a:tabLst>
                      </a:pPr>
                      <a:r>
                        <a:rPr kumimoji="0" lang="en-US" sz="1200" b="0" i="0" u="none" strike="noStrike" cap="none" normalizeH="0" baseline="0" dirty="0" smtClean="0">
                          <a:ln>
                            <a:noFill/>
                          </a:ln>
                          <a:solidFill>
                            <a:srgbClr val="000000"/>
                          </a:solidFill>
                          <a:effectLst/>
                          <a:latin typeface="Century"/>
                          <a:cs typeface="Century"/>
                        </a:rPr>
                        <a:t>26</a:t>
                      </a:r>
                      <a:r>
                        <a:rPr kumimoji="0" lang="en-US" sz="1200" b="0" i="0" u="none" strike="noStrike" cap="none" normalizeH="0" baseline="30000" dirty="0" smtClean="0">
                          <a:ln>
                            <a:noFill/>
                          </a:ln>
                          <a:solidFill>
                            <a:srgbClr val="000000"/>
                          </a:solidFill>
                          <a:effectLst/>
                          <a:latin typeface="Century"/>
                          <a:cs typeface="Century"/>
                        </a:rPr>
                        <a:t>4</a:t>
                      </a:r>
                    </a:p>
                  </a:txBody>
                  <a:tcPr marL="90000" marR="90000" marT="49757" marB="45725" horzOverflow="overflow">
                    <a:lnL w="12600" cap="flat" cmpd="sng" algn="ctr">
                      <a:solidFill>
                        <a:srgbClr val="000000"/>
                      </a:solidFill>
                      <a:prstDash val="solid"/>
                      <a:round/>
                      <a:headEnd type="none" w="med" len="med"/>
                      <a:tailEnd type="none" w="med" len="med"/>
                    </a:lnL>
                    <a:lnR w="12600" cap="flat" cmpd="sng" algn="ctr">
                      <a:solidFill>
                        <a:srgbClr val="000000"/>
                      </a:solidFill>
                      <a:prstDash val="solid"/>
                      <a:round/>
                      <a:headEnd type="none" w="med" len="med"/>
                      <a:tailEnd type="none" w="med" len="med"/>
                    </a:lnR>
                    <a:lnT w="12600" cap="flat" cmpd="sng" algn="ctr">
                      <a:solidFill>
                        <a:srgbClr val="000000"/>
                      </a:solidFill>
                      <a:prstDash val="solid"/>
                      <a:round/>
                      <a:headEnd type="none" w="med" len="med"/>
                      <a:tailEnd type="none" w="med" len="med"/>
                    </a:lnT>
                    <a:lnB w="126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457200" rtl="0" eaLnBrk="1" fontAlgn="base" latinLnBrk="0" hangingPunct="1">
                        <a:lnSpc>
                          <a:spcPct val="93000"/>
                        </a:lnSpc>
                        <a:spcBef>
                          <a:spcPct val="0"/>
                        </a:spcBef>
                        <a:spcAft>
                          <a:spcPct val="0"/>
                        </a:spcAft>
                        <a:buClr>
                          <a:srgbClr val="000000"/>
                        </a:buClr>
                        <a:buSzPct val="100000"/>
                        <a:buFont typeface="Times New Roman" pitchFamily="16" charset="0"/>
                        <a:buNone/>
                        <a:tabLst>
                          <a:tab pos="342900" algn="l"/>
                          <a:tab pos="1257300" algn="l"/>
                          <a:tab pos="2171700" algn="l"/>
                          <a:tab pos="3086100" algn="l"/>
                          <a:tab pos="4000500" algn="l"/>
                          <a:tab pos="4914900" algn="l"/>
                          <a:tab pos="5829300" algn="l"/>
                          <a:tab pos="6743700" algn="l"/>
                          <a:tab pos="7658100" algn="l"/>
                          <a:tab pos="8572500" algn="l"/>
                          <a:tab pos="9486900" algn="l"/>
                          <a:tab pos="10401300" algn="l"/>
                        </a:tabLst>
                      </a:pPr>
                      <a:r>
                        <a:rPr kumimoji="0" lang="en-US" sz="1200" b="0" i="0" u="none" strike="noStrike" cap="none" normalizeH="0" baseline="0" dirty="0" smtClean="0">
                          <a:ln>
                            <a:noFill/>
                          </a:ln>
                          <a:solidFill>
                            <a:srgbClr val="000000"/>
                          </a:solidFill>
                          <a:effectLst/>
                          <a:latin typeface="Century"/>
                          <a:ea typeface="ＭＳ Ｐゴシック" charset="0"/>
                          <a:cs typeface="Century"/>
                        </a:rPr>
                        <a:t>5x10</a:t>
                      </a:r>
                      <a:r>
                        <a:rPr kumimoji="0" lang="en-US" sz="1200" b="0" i="0" u="none" strike="noStrike" cap="none" normalizeH="0" baseline="30000" dirty="0" smtClean="0">
                          <a:ln>
                            <a:noFill/>
                          </a:ln>
                          <a:solidFill>
                            <a:srgbClr val="000000"/>
                          </a:solidFill>
                          <a:effectLst/>
                          <a:latin typeface="Century"/>
                          <a:cs typeface="Century"/>
                        </a:rPr>
                        <a:t>5</a:t>
                      </a:r>
                    </a:p>
                  </a:txBody>
                  <a:tcPr marL="90000" marR="90000" marT="59839" marB="45725" horzOverflow="overflow">
                    <a:lnL w="12600" cap="flat" cmpd="sng" algn="ctr">
                      <a:solidFill>
                        <a:srgbClr val="000000"/>
                      </a:solidFill>
                      <a:prstDash val="solid"/>
                      <a:round/>
                      <a:headEnd type="none" w="med" len="med"/>
                      <a:tailEnd type="none" w="med" len="med"/>
                    </a:lnL>
                    <a:lnR w="12600" cap="flat" cmpd="sng" algn="ctr">
                      <a:solidFill>
                        <a:srgbClr val="000000"/>
                      </a:solidFill>
                      <a:prstDash val="solid"/>
                      <a:round/>
                      <a:headEnd type="none" w="med" len="med"/>
                      <a:tailEnd type="none" w="med" len="med"/>
                    </a:lnR>
                    <a:lnT w="12600" cap="flat" cmpd="sng" algn="ctr">
                      <a:solidFill>
                        <a:srgbClr val="000000"/>
                      </a:solidFill>
                      <a:prstDash val="solid"/>
                      <a:round/>
                      <a:headEnd type="none" w="med" len="med"/>
                      <a:tailEnd type="none" w="med" len="med"/>
                    </a:lnT>
                    <a:lnB w="12600" cap="flat" cmpd="sng" algn="ctr">
                      <a:solidFill>
                        <a:srgbClr val="000000"/>
                      </a:solidFill>
                      <a:prstDash val="solid"/>
                      <a:round/>
                      <a:headEnd type="none" w="med" len="med"/>
                      <a:tailEnd type="none" w="med" len="med"/>
                    </a:lnB>
                    <a:lnTlToBr>
                      <a:noFill/>
                    </a:lnTlToBr>
                    <a:lnBlToTr>
                      <a:noFill/>
                    </a:lnBlToTr>
                    <a:noFill/>
                  </a:tcPr>
                </a:tc>
                <a:tc>
                  <a:txBody>
                    <a:bodyPr/>
                    <a:lstStyle/>
                    <a:p>
                      <a:endParaRPr lang="en-US" sz="1200" dirty="0">
                        <a:solidFill>
                          <a:srgbClr val="000000"/>
                        </a:solidFill>
                        <a:latin typeface="Century"/>
                        <a:cs typeface="Century"/>
                      </a:endParaRPr>
                    </a:p>
                  </a:txBody>
                  <a:tcPr marT="45725" marB="45725" anchor="ctr" horzOverflow="overflow">
                    <a:lnL w="12600" cap="flat" cmpd="sng" algn="ctr">
                      <a:solidFill>
                        <a:srgbClr val="000000"/>
                      </a:solidFill>
                      <a:prstDash val="solid"/>
                      <a:round/>
                      <a:headEnd type="none" w="med" len="med"/>
                      <a:tailEnd type="none" w="med" len="med"/>
                    </a:lnL>
                    <a:lnR w="12600" cap="flat" cmpd="sng" algn="ctr">
                      <a:solidFill>
                        <a:srgbClr val="000000"/>
                      </a:solidFill>
                      <a:prstDash val="solid"/>
                      <a:round/>
                      <a:headEnd type="none" w="med" len="med"/>
                      <a:tailEnd type="none" w="med" len="med"/>
                    </a:lnR>
                    <a:lnT w="12600" cap="flat" cmpd="sng" algn="ctr">
                      <a:solidFill>
                        <a:srgbClr val="000000"/>
                      </a:solidFill>
                      <a:prstDash val="solid"/>
                      <a:round/>
                      <a:headEnd type="none" w="med" len="med"/>
                      <a:tailEnd type="none" w="med" len="med"/>
                    </a:lnT>
                    <a:lnB w="12600" cap="flat" cmpd="sng" algn="ctr">
                      <a:solidFill>
                        <a:srgbClr val="000000"/>
                      </a:solidFill>
                      <a:prstDash val="solid"/>
                      <a:round/>
                      <a:headEnd type="none" w="med" len="med"/>
                      <a:tailEnd type="none" w="med" len="med"/>
                    </a:lnB>
                    <a:lnTlToBr>
                      <a:noFill/>
                    </a:lnTlToBr>
                    <a:lnBlToTr>
                      <a:noFill/>
                    </a:lnBlToTr>
                    <a:noFill/>
                  </a:tcPr>
                </a:tc>
              </a:tr>
              <a:tr h="271143">
                <a:tc>
                  <a:txBody>
                    <a:bodyPr/>
                    <a:lstStyle/>
                    <a:p>
                      <a:pPr marL="0" marR="0" lvl="0" indent="0" algn="l" defTabSz="457200" rtl="0" eaLnBrk="1" fontAlgn="base" latinLnBrk="0" hangingPunct="1">
                        <a:lnSpc>
                          <a:spcPct val="98000"/>
                        </a:lnSpc>
                        <a:spcBef>
                          <a:spcPct val="0"/>
                        </a:spcBef>
                        <a:spcAft>
                          <a:spcPct val="0"/>
                        </a:spcAft>
                        <a:buClr>
                          <a:srgbClr val="000000"/>
                        </a:buClr>
                        <a:buSzPct val="100000"/>
                        <a:buFont typeface="Times New Roman" pitchFamily="16" charset="0"/>
                        <a:buNone/>
                        <a:tabLst>
                          <a:tab pos="342900" algn="l"/>
                          <a:tab pos="1257300" algn="l"/>
                          <a:tab pos="2171700" algn="l"/>
                          <a:tab pos="3086100" algn="l"/>
                          <a:tab pos="4000500" algn="l"/>
                          <a:tab pos="4914900" algn="l"/>
                          <a:tab pos="5829300" algn="l"/>
                          <a:tab pos="6743700" algn="l"/>
                          <a:tab pos="7658100" algn="l"/>
                          <a:tab pos="8572500" algn="l"/>
                          <a:tab pos="9486900" algn="l"/>
                          <a:tab pos="10401300" algn="l"/>
                        </a:tabLst>
                      </a:pPr>
                      <a:r>
                        <a:rPr kumimoji="0" lang="en-US" sz="1200" b="0" i="0" u="none" strike="noStrike" cap="none" normalizeH="0" baseline="0" dirty="0" smtClean="0">
                          <a:ln>
                            <a:noFill/>
                          </a:ln>
                          <a:solidFill>
                            <a:srgbClr val="000000"/>
                          </a:solidFill>
                          <a:effectLst/>
                          <a:latin typeface="Century"/>
                          <a:cs typeface="Century"/>
                        </a:rPr>
                        <a:t>8 chars: lower case alpha</a:t>
                      </a:r>
                    </a:p>
                  </a:txBody>
                  <a:tcPr marL="90000" marR="90000" marT="49757" marB="45725" horzOverflow="overflow">
                    <a:lnL w="12600" cap="flat" cmpd="sng" algn="ctr">
                      <a:solidFill>
                        <a:srgbClr val="000000"/>
                      </a:solidFill>
                      <a:prstDash val="solid"/>
                      <a:round/>
                      <a:headEnd type="none" w="med" len="med"/>
                      <a:tailEnd type="none" w="med" len="med"/>
                    </a:lnL>
                    <a:lnR w="12600" cap="flat" cmpd="sng" algn="ctr">
                      <a:solidFill>
                        <a:srgbClr val="000000"/>
                      </a:solidFill>
                      <a:prstDash val="solid"/>
                      <a:round/>
                      <a:headEnd type="none" w="med" len="med"/>
                      <a:tailEnd type="none" w="med" len="med"/>
                    </a:lnR>
                    <a:lnT w="12600" cap="flat" cmpd="sng" algn="ctr">
                      <a:solidFill>
                        <a:srgbClr val="000000"/>
                      </a:solidFill>
                      <a:prstDash val="solid"/>
                      <a:round/>
                      <a:headEnd type="none" w="med" len="med"/>
                      <a:tailEnd type="none" w="med" len="med"/>
                    </a:lnT>
                    <a:lnB w="126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457200" rtl="0" eaLnBrk="1" fontAlgn="base" latinLnBrk="0" hangingPunct="1">
                        <a:lnSpc>
                          <a:spcPct val="98000"/>
                        </a:lnSpc>
                        <a:spcBef>
                          <a:spcPct val="0"/>
                        </a:spcBef>
                        <a:spcAft>
                          <a:spcPct val="0"/>
                        </a:spcAft>
                        <a:buClr>
                          <a:srgbClr val="000000"/>
                        </a:buClr>
                        <a:buSzPct val="100000"/>
                        <a:buFont typeface="Times New Roman" pitchFamily="16" charset="0"/>
                        <a:buNone/>
                        <a:tabLst>
                          <a:tab pos="342900" algn="l"/>
                          <a:tab pos="1257300" algn="l"/>
                          <a:tab pos="2171700" algn="l"/>
                          <a:tab pos="3086100" algn="l"/>
                          <a:tab pos="4000500" algn="l"/>
                          <a:tab pos="4914900" algn="l"/>
                          <a:tab pos="5829300" algn="l"/>
                          <a:tab pos="6743700" algn="l"/>
                          <a:tab pos="7658100" algn="l"/>
                          <a:tab pos="8572500" algn="l"/>
                          <a:tab pos="9486900" algn="l"/>
                          <a:tab pos="10401300" algn="l"/>
                        </a:tabLst>
                      </a:pPr>
                      <a:r>
                        <a:rPr kumimoji="0" lang="en-US" sz="1200" b="0" i="0" u="none" strike="noStrike" cap="none" normalizeH="0" baseline="0" dirty="0" smtClean="0">
                          <a:ln>
                            <a:noFill/>
                          </a:ln>
                          <a:solidFill>
                            <a:srgbClr val="000000"/>
                          </a:solidFill>
                          <a:effectLst/>
                          <a:latin typeface="Century"/>
                          <a:cs typeface="Century"/>
                        </a:rPr>
                        <a:t>26</a:t>
                      </a:r>
                      <a:r>
                        <a:rPr kumimoji="0" lang="en-US" sz="1200" b="0" i="0" u="none" strike="noStrike" cap="none" normalizeH="0" baseline="30000" dirty="0" smtClean="0">
                          <a:ln>
                            <a:noFill/>
                          </a:ln>
                          <a:solidFill>
                            <a:srgbClr val="000000"/>
                          </a:solidFill>
                          <a:effectLst/>
                          <a:latin typeface="Century"/>
                          <a:cs typeface="Century"/>
                        </a:rPr>
                        <a:t>8</a:t>
                      </a:r>
                    </a:p>
                  </a:txBody>
                  <a:tcPr marL="90000" marR="90000" marT="49757" marB="45725" horzOverflow="overflow">
                    <a:lnL w="12600" cap="flat" cmpd="sng" algn="ctr">
                      <a:solidFill>
                        <a:srgbClr val="000000"/>
                      </a:solidFill>
                      <a:prstDash val="solid"/>
                      <a:round/>
                      <a:headEnd type="none" w="med" len="med"/>
                      <a:tailEnd type="none" w="med" len="med"/>
                    </a:lnL>
                    <a:lnR w="12600" cap="flat" cmpd="sng" algn="ctr">
                      <a:solidFill>
                        <a:srgbClr val="000000"/>
                      </a:solidFill>
                      <a:prstDash val="solid"/>
                      <a:round/>
                      <a:headEnd type="none" w="med" len="med"/>
                      <a:tailEnd type="none" w="med" len="med"/>
                    </a:lnR>
                    <a:lnT w="12600" cap="flat" cmpd="sng" algn="ctr">
                      <a:solidFill>
                        <a:srgbClr val="000000"/>
                      </a:solidFill>
                      <a:prstDash val="solid"/>
                      <a:round/>
                      <a:headEnd type="none" w="med" len="med"/>
                      <a:tailEnd type="none" w="med" len="med"/>
                    </a:lnT>
                    <a:lnB w="126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457200" rtl="0" eaLnBrk="1" fontAlgn="base" latinLnBrk="0" hangingPunct="1">
                        <a:lnSpc>
                          <a:spcPct val="93000"/>
                        </a:lnSpc>
                        <a:spcBef>
                          <a:spcPct val="0"/>
                        </a:spcBef>
                        <a:spcAft>
                          <a:spcPct val="0"/>
                        </a:spcAft>
                        <a:buClr>
                          <a:srgbClr val="000000"/>
                        </a:buClr>
                        <a:buSzPct val="100000"/>
                        <a:buFont typeface="Times New Roman" pitchFamily="16" charset="0"/>
                        <a:buNone/>
                        <a:tabLst>
                          <a:tab pos="342900" algn="l"/>
                          <a:tab pos="1257300" algn="l"/>
                          <a:tab pos="2171700" algn="l"/>
                          <a:tab pos="3086100" algn="l"/>
                          <a:tab pos="4000500" algn="l"/>
                          <a:tab pos="4914900" algn="l"/>
                          <a:tab pos="5829300" algn="l"/>
                          <a:tab pos="6743700" algn="l"/>
                          <a:tab pos="7658100" algn="l"/>
                          <a:tab pos="8572500" algn="l"/>
                          <a:tab pos="9486900" algn="l"/>
                          <a:tab pos="10401300" algn="l"/>
                        </a:tabLst>
                      </a:pPr>
                      <a:r>
                        <a:rPr kumimoji="0" lang="en-US" sz="1200" b="0" i="0" u="none" strike="noStrike" cap="none" normalizeH="0" baseline="0" dirty="0" smtClean="0">
                          <a:ln>
                            <a:noFill/>
                          </a:ln>
                          <a:solidFill>
                            <a:srgbClr val="000000"/>
                          </a:solidFill>
                          <a:effectLst/>
                          <a:latin typeface="Century"/>
                          <a:ea typeface="ＭＳ Ｐゴシック" charset="0"/>
                          <a:cs typeface="Century"/>
                        </a:rPr>
                        <a:t>2x10</a:t>
                      </a:r>
                      <a:r>
                        <a:rPr kumimoji="0" lang="en-US" sz="1200" b="0" i="0" u="none" strike="noStrike" cap="none" normalizeH="0" baseline="30000" dirty="0" smtClean="0">
                          <a:ln>
                            <a:noFill/>
                          </a:ln>
                          <a:solidFill>
                            <a:srgbClr val="000000"/>
                          </a:solidFill>
                          <a:effectLst/>
                          <a:latin typeface="Century"/>
                          <a:cs typeface="Century"/>
                        </a:rPr>
                        <a:t>11</a:t>
                      </a:r>
                    </a:p>
                  </a:txBody>
                  <a:tcPr marL="90000" marR="90000" marT="59839" marB="45725" horzOverflow="overflow">
                    <a:lnL w="12600" cap="flat" cmpd="sng" algn="ctr">
                      <a:solidFill>
                        <a:srgbClr val="000000"/>
                      </a:solidFill>
                      <a:prstDash val="solid"/>
                      <a:round/>
                      <a:headEnd type="none" w="med" len="med"/>
                      <a:tailEnd type="none" w="med" len="med"/>
                    </a:lnL>
                    <a:lnR w="12600" cap="flat" cmpd="sng" algn="ctr">
                      <a:solidFill>
                        <a:srgbClr val="000000"/>
                      </a:solidFill>
                      <a:prstDash val="solid"/>
                      <a:round/>
                      <a:headEnd type="none" w="med" len="med"/>
                      <a:tailEnd type="none" w="med" len="med"/>
                    </a:lnR>
                    <a:lnT w="12600" cap="flat" cmpd="sng" algn="ctr">
                      <a:solidFill>
                        <a:srgbClr val="000000"/>
                      </a:solidFill>
                      <a:prstDash val="solid"/>
                      <a:round/>
                      <a:headEnd type="none" w="med" len="med"/>
                      <a:tailEnd type="none" w="med" len="med"/>
                    </a:lnT>
                    <a:lnB w="12600" cap="flat" cmpd="sng" algn="ctr">
                      <a:solidFill>
                        <a:srgbClr val="000000"/>
                      </a:solidFill>
                      <a:prstDash val="solid"/>
                      <a:round/>
                      <a:headEnd type="none" w="med" len="med"/>
                      <a:tailEnd type="none" w="med" len="med"/>
                    </a:lnB>
                    <a:lnTlToBr>
                      <a:noFill/>
                    </a:lnTlToBr>
                    <a:lnBlToTr>
                      <a:noFill/>
                    </a:lnBlToTr>
                    <a:noFill/>
                  </a:tcPr>
                </a:tc>
                <a:tc>
                  <a:txBody>
                    <a:bodyPr/>
                    <a:lstStyle/>
                    <a:p>
                      <a:endParaRPr lang="en-US" sz="1200" dirty="0">
                        <a:solidFill>
                          <a:srgbClr val="000000"/>
                        </a:solidFill>
                        <a:latin typeface="Century"/>
                        <a:cs typeface="Century"/>
                      </a:endParaRPr>
                    </a:p>
                  </a:txBody>
                  <a:tcPr marT="45725" marB="45725" anchor="ctr" horzOverflow="overflow">
                    <a:lnL w="12600" cap="flat" cmpd="sng" algn="ctr">
                      <a:solidFill>
                        <a:srgbClr val="000000"/>
                      </a:solidFill>
                      <a:prstDash val="solid"/>
                      <a:round/>
                      <a:headEnd type="none" w="med" len="med"/>
                      <a:tailEnd type="none" w="med" len="med"/>
                    </a:lnL>
                    <a:lnR w="12600" cap="flat" cmpd="sng" algn="ctr">
                      <a:solidFill>
                        <a:srgbClr val="000000"/>
                      </a:solidFill>
                      <a:prstDash val="solid"/>
                      <a:round/>
                      <a:headEnd type="none" w="med" len="med"/>
                      <a:tailEnd type="none" w="med" len="med"/>
                    </a:lnR>
                    <a:lnT w="12600" cap="flat" cmpd="sng" algn="ctr">
                      <a:solidFill>
                        <a:srgbClr val="000000"/>
                      </a:solidFill>
                      <a:prstDash val="solid"/>
                      <a:round/>
                      <a:headEnd type="none" w="med" len="med"/>
                      <a:tailEnd type="none" w="med" len="med"/>
                    </a:lnT>
                    <a:lnB w="12600" cap="flat" cmpd="sng" algn="ctr">
                      <a:solidFill>
                        <a:srgbClr val="000000"/>
                      </a:solidFill>
                      <a:prstDash val="solid"/>
                      <a:round/>
                      <a:headEnd type="none" w="med" len="med"/>
                      <a:tailEnd type="none" w="med" len="med"/>
                    </a:lnB>
                    <a:lnTlToBr>
                      <a:noFill/>
                    </a:lnTlToBr>
                    <a:lnBlToTr>
                      <a:noFill/>
                    </a:lnBlToTr>
                    <a:noFill/>
                  </a:tcPr>
                </a:tc>
              </a:tr>
              <a:tr h="271143">
                <a:tc>
                  <a:txBody>
                    <a:bodyPr/>
                    <a:lstStyle/>
                    <a:p>
                      <a:pPr marL="0" marR="0" lvl="0" indent="0" algn="l" defTabSz="457200" rtl="0" eaLnBrk="1" fontAlgn="base" latinLnBrk="0" hangingPunct="1">
                        <a:lnSpc>
                          <a:spcPct val="98000"/>
                        </a:lnSpc>
                        <a:spcBef>
                          <a:spcPct val="0"/>
                        </a:spcBef>
                        <a:spcAft>
                          <a:spcPct val="0"/>
                        </a:spcAft>
                        <a:buClr>
                          <a:srgbClr val="000000"/>
                        </a:buClr>
                        <a:buSzPct val="100000"/>
                        <a:buFont typeface="Times New Roman" pitchFamily="16" charset="0"/>
                        <a:buNone/>
                        <a:tabLst>
                          <a:tab pos="342900" algn="l"/>
                          <a:tab pos="1257300" algn="l"/>
                          <a:tab pos="2171700" algn="l"/>
                          <a:tab pos="3086100" algn="l"/>
                          <a:tab pos="4000500" algn="l"/>
                          <a:tab pos="4914900" algn="l"/>
                          <a:tab pos="5829300" algn="l"/>
                          <a:tab pos="6743700" algn="l"/>
                          <a:tab pos="7658100" algn="l"/>
                          <a:tab pos="8572500" algn="l"/>
                          <a:tab pos="9486900" algn="l"/>
                          <a:tab pos="10401300" algn="l"/>
                        </a:tabLst>
                      </a:pPr>
                      <a:r>
                        <a:rPr kumimoji="0" lang="en-US" sz="1200" b="0" i="0" u="none" strike="noStrike" cap="none" normalizeH="0" baseline="0" dirty="0" smtClean="0">
                          <a:ln>
                            <a:noFill/>
                          </a:ln>
                          <a:solidFill>
                            <a:srgbClr val="000000"/>
                          </a:solidFill>
                          <a:effectLst/>
                          <a:latin typeface="Century"/>
                          <a:cs typeface="Century"/>
                        </a:rPr>
                        <a:t>8 chars: alpha</a:t>
                      </a:r>
                    </a:p>
                  </a:txBody>
                  <a:tcPr marL="90000" marR="90000" marT="49757" marB="45725" horzOverflow="overflow">
                    <a:lnL w="12600" cap="flat" cmpd="sng" algn="ctr">
                      <a:solidFill>
                        <a:srgbClr val="000000"/>
                      </a:solidFill>
                      <a:prstDash val="solid"/>
                      <a:round/>
                      <a:headEnd type="none" w="med" len="med"/>
                      <a:tailEnd type="none" w="med" len="med"/>
                    </a:lnL>
                    <a:lnR w="12600" cap="flat" cmpd="sng" algn="ctr">
                      <a:solidFill>
                        <a:srgbClr val="000000"/>
                      </a:solidFill>
                      <a:prstDash val="solid"/>
                      <a:round/>
                      <a:headEnd type="none" w="med" len="med"/>
                      <a:tailEnd type="none" w="med" len="med"/>
                    </a:lnR>
                    <a:lnT w="12600" cap="flat" cmpd="sng" algn="ctr">
                      <a:solidFill>
                        <a:srgbClr val="000000"/>
                      </a:solidFill>
                      <a:prstDash val="solid"/>
                      <a:round/>
                      <a:headEnd type="none" w="med" len="med"/>
                      <a:tailEnd type="none" w="med" len="med"/>
                    </a:lnT>
                    <a:lnB w="126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457200" rtl="0" eaLnBrk="1" fontAlgn="base" latinLnBrk="0" hangingPunct="1">
                        <a:lnSpc>
                          <a:spcPct val="98000"/>
                        </a:lnSpc>
                        <a:spcBef>
                          <a:spcPct val="0"/>
                        </a:spcBef>
                        <a:spcAft>
                          <a:spcPct val="0"/>
                        </a:spcAft>
                        <a:buClr>
                          <a:srgbClr val="000000"/>
                        </a:buClr>
                        <a:buSzPct val="100000"/>
                        <a:buFont typeface="Times New Roman" pitchFamily="16" charset="0"/>
                        <a:buNone/>
                        <a:tabLst>
                          <a:tab pos="342900" algn="l"/>
                          <a:tab pos="1257300" algn="l"/>
                          <a:tab pos="2171700" algn="l"/>
                          <a:tab pos="3086100" algn="l"/>
                          <a:tab pos="4000500" algn="l"/>
                          <a:tab pos="4914900" algn="l"/>
                          <a:tab pos="5829300" algn="l"/>
                          <a:tab pos="6743700" algn="l"/>
                          <a:tab pos="7658100" algn="l"/>
                          <a:tab pos="8572500" algn="l"/>
                          <a:tab pos="9486900" algn="l"/>
                          <a:tab pos="10401300" algn="l"/>
                        </a:tabLst>
                      </a:pPr>
                      <a:r>
                        <a:rPr kumimoji="0" lang="en-US" sz="1200" b="0" i="0" u="none" strike="noStrike" cap="none" normalizeH="0" baseline="0" dirty="0" smtClean="0">
                          <a:ln>
                            <a:noFill/>
                          </a:ln>
                          <a:solidFill>
                            <a:srgbClr val="000000"/>
                          </a:solidFill>
                          <a:effectLst/>
                          <a:latin typeface="Century"/>
                          <a:cs typeface="Century"/>
                        </a:rPr>
                        <a:t>52</a:t>
                      </a:r>
                      <a:r>
                        <a:rPr kumimoji="0" lang="en-US" sz="1200" b="0" i="0" u="none" strike="noStrike" cap="none" normalizeH="0" baseline="30000" dirty="0" smtClean="0">
                          <a:ln>
                            <a:noFill/>
                          </a:ln>
                          <a:solidFill>
                            <a:srgbClr val="000000"/>
                          </a:solidFill>
                          <a:effectLst/>
                          <a:latin typeface="Century"/>
                          <a:cs typeface="Century"/>
                        </a:rPr>
                        <a:t>8</a:t>
                      </a:r>
                    </a:p>
                  </a:txBody>
                  <a:tcPr marL="90000" marR="90000" marT="49757" marB="45725" horzOverflow="overflow">
                    <a:lnL w="12600" cap="flat" cmpd="sng" algn="ctr">
                      <a:solidFill>
                        <a:srgbClr val="000000"/>
                      </a:solidFill>
                      <a:prstDash val="solid"/>
                      <a:round/>
                      <a:headEnd type="none" w="med" len="med"/>
                      <a:tailEnd type="none" w="med" len="med"/>
                    </a:lnL>
                    <a:lnR w="12600" cap="flat" cmpd="sng" algn="ctr">
                      <a:solidFill>
                        <a:srgbClr val="000000"/>
                      </a:solidFill>
                      <a:prstDash val="solid"/>
                      <a:round/>
                      <a:headEnd type="none" w="med" len="med"/>
                      <a:tailEnd type="none" w="med" len="med"/>
                    </a:lnR>
                    <a:lnT w="12600" cap="flat" cmpd="sng" algn="ctr">
                      <a:solidFill>
                        <a:srgbClr val="000000"/>
                      </a:solidFill>
                      <a:prstDash val="solid"/>
                      <a:round/>
                      <a:headEnd type="none" w="med" len="med"/>
                      <a:tailEnd type="none" w="med" len="med"/>
                    </a:lnT>
                    <a:lnB w="126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457200" rtl="0" eaLnBrk="1" fontAlgn="base" latinLnBrk="0" hangingPunct="1">
                        <a:lnSpc>
                          <a:spcPct val="93000"/>
                        </a:lnSpc>
                        <a:spcBef>
                          <a:spcPct val="0"/>
                        </a:spcBef>
                        <a:spcAft>
                          <a:spcPct val="0"/>
                        </a:spcAft>
                        <a:buClr>
                          <a:srgbClr val="000000"/>
                        </a:buClr>
                        <a:buSzPct val="100000"/>
                        <a:buFont typeface="Times New Roman" pitchFamily="16" charset="0"/>
                        <a:buNone/>
                        <a:tabLst>
                          <a:tab pos="342900" algn="l"/>
                          <a:tab pos="1257300" algn="l"/>
                          <a:tab pos="2171700" algn="l"/>
                          <a:tab pos="3086100" algn="l"/>
                          <a:tab pos="4000500" algn="l"/>
                          <a:tab pos="4914900" algn="l"/>
                          <a:tab pos="5829300" algn="l"/>
                          <a:tab pos="6743700" algn="l"/>
                          <a:tab pos="7658100" algn="l"/>
                          <a:tab pos="8572500" algn="l"/>
                          <a:tab pos="9486900" algn="l"/>
                          <a:tab pos="10401300" algn="l"/>
                        </a:tabLst>
                      </a:pPr>
                      <a:r>
                        <a:rPr kumimoji="0" lang="en-US" sz="1200" b="0" i="0" u="none" strike="noStrike" cap="none" normalizeH="0" baseline="0" dirty="0" smtClean="0">
                          <a:ln>
                            <a:noFill/>
                          </a:ln>
                          <a:solidFill>
                            <a:srgbClr val="000000"/>
                          </a:solidFill>
                          <a:effectLst/>
                          <a:latin typeface="Century"/>
                          <a:ea typeface="ＭＳ Ｐゴシック" charset="0"/>
                          <a:cs typeface="Century"/>
                        </a:rPr>
                        <a:t>5x10</a:t>
                      </a:r>
                      <a:r>
                        <a:rPr kumimoji="0" lang="en-US" sz="1200" b="0" i="0" u="none" strike="noStrike" cap="none" normalizeH="0" baseline="30000" dirty="0" smtClean="0">
                          <a:ln>
                            <a:noFill/>
                          </a:ln>
                          <a:solidFill>
                            <a:srgbClr val="000000"/>
                          </a:solidFill>
                          <a:effectLst/>
                          <a:latin typeface="Century"/>
                          <a:cs typeface="Century"/>
                        </a:rPr>
                        <a:t>13</a:t>
                      </a:r>
                    </a:p>
                  </a:txBody>
                  <a:tcPr marL="90000" marR="90000" marT="59839" marB="45725" horzOverflow="overflow">
                    <a:lnL w="12600" cap="flat" cmpd="sng" algn="ctr">
                      <a:solidFill>
                        <a:srgbClr val="000000"/>
                      </a:solidFill>
                      <a:prstDash val="solid"/>
                      <a:round/>
                      <a:headEnd type="none" w="med" len="med"/>
                      <a:tailEnd type="none" w="med" len="med"/>
                    </a:lnL>
                    <a:lnR w="12600" cap="flat" cmpd="sng" algn="ctr">
                      <a:solidFill>
                        <a:srgbClr val="000000"/>
                      </a:solidFill>
                      <a:prstDash val="solid"/>
                      <a:round/>
                      <a:headEnd type="none" w="med" len="med"/>
                      <a:tailEnd type="none" w="med" len="med"/>
                    </a:lnR>
                    <a:lnT w="12600" cap="flat" cmpd="sng" algn="ctr">
                      <a:solidFill>
                        <a:srgbClr val="000000"/>
                      </a:solidFill>
                      <a:prstDash val="solid"/>
                      <a:round/>
                      <a:headEnd type="none" w="med" len="med"/>
                      <a:tailEnd type="none" w="med" len="med"/>
                    </a:lnT>
                    <a:lnB w="12600" cap="flat" cmpd="sng" algn="ctr">
                      <a:solidFill>
                        <a:srgbClr val="000000"/>
                      </a:solidFill>
                      <a:prstDash val="solid"/>
                      <a:round/>
                      <a:headEnd type="none" w="med" len="med"/>
                      <a:tailEnd type="none" w="med" len="med"/>
                    </a:lnB>
                    <a:lnTlToBr>
                      <a:noFill/>
                    </a:lnTlToBr>
                    <a:lnBlToTr>
                      <a:noFill/>
                    </a:lnBlToTr>
                    <a:noFill/>
                  </a:tcPr>
                </a:tc>
                <a:tc>
                  <a:txBody>
                    <a:bodyPr/>
                    <a:lstStyle/>
                    <a:p>
                      <a:endParaRPr lang="en-US" sz="1200" dirty="0">
                        <a:solidFill>
                          <a:srgbClr val="000000"/>
                        </a:solidFill>
                        <a:latin typeface="Century"/>
                        <a:cs typeface="Century"/>
                      </a:endParaRPr>
                    </a:p>
                  </a:txBody>
                  <a:tcPr marT="45725" marB="45725" anchor="ctr" horzOverflow="overflow">
                    <a:lnL w="12600" cap="flat" cmpd="sng" algn="ctr">
                      <a:solidFill>
                        <a:srgbClr val="000000"/>
                      </a:solidFill>
                      <a:prstDash val="solid"/>
                      <a:round/>
                      <a:headEnd type="none" w="med" len="med"/>
                      <a:tailEnd type="none" w="med" len="med"/>
                    </a:lnL>
                    <a:lnR w="12600" cap="flat" cmpd="sng" algn="ctr">
                      <a:solidFill>
                        <a:srgbClr val="000000"/>
                      </a:solidFill>
                      <a:prstDash val="solid"/>
                      <a:round/>
                      <a:headEnd type="none" w="med" len="med"/>
                      <a:tailEnd type="none" w="med" len="med"/>
                    </a:lnR>
                    <a:lnT w="12600" cap="flat" cmpd="sng" algn="ctr">
                      <a:solidFill>
                        <a:srgbClr val="000000"/>
                      </a:solidFill>
                      <a:prstDash val="solid"/>
                      <a:round/>
                      <a:headEnd type="none" w="med" len="med"/>
                      <a:tailEnd type="none" w="med" len="med"/>
                    </a:lnT>
                    <a:lnB w="12600" cap="flat" cmpd="sng" algn="ctr">
                      <a:solidFill>
                        <a:srgbClr val="000000"/>
                      </a:solidFill>
                      <a:prstDash val="solid"/>
                      <a:round/>
                      <a:headEnd type="none" w="med" len="med"/>
                      <a:tailEnd type="none" w="med" len="med"/>
                    </a:lnB>
                    <a:lnTlToBr>
                      <a:noFill/>
                    </a:lnTlToBr>
                    <a:lnBlToTr>
                      <a:noFill/>
                    </a:lnBlToTr>
                    <a:noFill/>
                  </a:tcPr>
                </a:tc>
              </a:tr>
              <a:tr h="269793">
                <a:tc>
                  <a:txBody>
                    <a:bodyPr/>
                    <a:lstStyle/>
                    <a:p>
                      <a:pPr marL="0" marR="0" lvl="0" indent="0" algn="l" defTabSz="457200" rtl="0" eaLnBrk="1" fontAlgn="base" latinLnBrk="0" hangingPunct="1">
                        <a:lnSpc>
                          <a:spcPct val="98000"/>
                        </a:lnSpc>
                        <a:spcBef>
                          <a:spcPct val="0"/>
                        </a:spcBef>
                        <a:spcAft>
                          <a:spcPct val="0"/>
                        </a:spcAft>
                        <a:buClr>
                          <a:srgbClr val="000000"/>
                        </a:buClr>
                        <a:buSzPct val="100000"/>
                        <a:buFont typeface="Times New Roman" pitchFamily="16" charset="0"/>
                        <a:buNone/>
                        <a:tabLst>
                          <a:tab pos="342900" algn="l"/>
                          <a:tab pos="1257300" algn="l"/>
                          <a:tab pos="2171700" algn="l"/>
                          <a:tab pos="3086100" algn="l"/>
                          <a:tab pos="4000500" algn="l"/>
                          <a:tab pos="4914900" algn="l"/>
                          <a:tab pos="5829300" algn="l"/>
                          <a:tab pos="6743700" algn="l"/>
                          <a:tab pos="7658100" algn="l"/>
                          <a:tab pos="8572500" algn="l"/>
                          <a:tab pos="9486900" algn="l"/>
                          <a:tab pos="10401300" algn="l"/>
                        </a:tabLst>
                      </a:pPr>
                      <a:r>
                        <a:rPr kumimoji="0" lang="en-US" sz="1200" b="0" i="0" u="none" strike="noStrike" cap="none" normalizeH="0" baseline="0" dirty="0" smtClean="0">
                          <a:ln>
                            <a:noFill/>
                          </a:ln>
                          <a:solidFill>
                            <a:srgbClr val="000000"/>
                          </a:solidFill>
                          <a:effectLst/>
                          <a:latin typeface="Century"/>
                          <a:cs typeface="Century"/>
                        </a:rPr>
                        <a:t>8 chars: alphanumeric</a:t>
                      </a:r>
                    </a:p>
                  </a:txBody>
                  <a:tcPr marL="90000" marR="90000" marT="49757" marB="45725" horzOverflow="overflow">
                    <a:lnL w="12600" cap="flat" cmpd="sng" algn="ctr">
                      <a:solidFill>
                        <a:srgbClr val="000000"/>
                      </a:solidFill>
                      <a:prstDash val="solid"/>
                      <a:round/>
                      <a:headEnd type="none" w="med" len="med"/>
                      <a:tailEnd type="none" w="med" len="med"/>
                    </a:lnL>
                    <a:lnR w="12600" cap="flat" cmpd="sng" algn="ctr">
                      <a:solidFill>
                        <a:srgbClr val="000000"/>
                      </a:solidFill>
                      <a:prstDash val="solid"/>
                      <a:round/>
                      <a:headEnd type="none" w="med" len="med"/>
                      <a:tailEnd type="none" w="med" len="med"/>
                    </a:lnR>
                    <a:lnT w="12600" cap="flat" cmpd="sng" algn="ctr">
                      <a:solidFill>
                        <a:srgbClr val="000000"/>
                      </a:solidFill>
                      <a:prstDash val="solid"/>
                      <a:round/>
                      <a:headEnd type="none" w="med" len="med"/>
                      <a:tailEnd type="none" w="med" len="med"/>
                    </a:lnT>
                    <a:lnB w="126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457200" rtl="0" eaLnBrk="1" fontAlgn="base" latinLnBrk="0" hangingPunct="1">
                        <a:lnSpc>
                          <a:spcPct val="98000"/>
                        </a:lnSpc>
                        <a:spcBef>
                          <a:spcPct val="0"/>
                        </a:spcBef>
                        <a:spcAft>
                          <a:spcPct val="0"/>
                        </a:spcAft>
                        <a:buClr>
                          <a:srgbClr val="000000"/>
                        </a:buClr>
                        <a:buSzPct val="100000"/>
                        <a:buFont typeface="Times New Roman" pitchFamily="16" charset="0"/>
                        <a:buNone/>
                        <a:tabLst>
                          <a:tab pos="342900" algn="l"/>
                          <a:tab pos="1257300" algn="l"/>
                          <a:tab pos="2171700" algn="l"/>
                          <a:tab pos="3086100" algn="l"/>
                          <a:tab pos="4000500" algn="l"/>
                          <a:tab pos="4914900" algn="l"/>
                          <a:tab pos="5829300" algn="l"/>
                          <a:tab pos="6743700" algn="l"/>
                          <a:tab pos="7658100" algn="l"/>
                          <a:tab pos="8572500" algn="l"/>
                          <a:tab pos="9486900" algn="l"/>
                          <a:tab pos="10401300" algn="l"/>
                        </a:tabLst>
                      </a:pPr>
                      <a:r>
                        <a:rPr kumimoji="0" lang="en-US" sz="1200" b="0" i="0" u="none" strike="noStrike" cap="none" normalizeH="0" baseline="0" dirty="0" smtClean="0">
                          <a:ln>
                            <a:noFill/>
                          </a:ln>
                          <a:solidFill>
                            <a:srgbClr val="000000"/>
                          </a:solidFill>
                          <a:effectLst/>
                          <a:latin typeface="Century"/>
                          <a:cs typeface="Century"/>
                        </a:rPr>
                        <a:t>62</a:t>
                      </a:r>
                      <a:r>
                        <a:rPr kumimoji="0" lang="en-US" sz="1200" b="0" i="0" u="none" strike="noStrike" cap="none" normalizeH="0" baseline="30000" dirty="0" smtClean="0">
                          <a:ln>
                            <a:noFill/>
                          </a:ln>
                          <a:solidFill>
                            <a:srgbClr val="000000"/>
                          </a:solidFill>
                          <a:effectLst/>
                          <a:latin typeface="Century"/>
                          <a:cs typeface="Century"/>
                        </a:rPr>
                        <a:t>8</a:t>
                      </a:r>
                    </a:p>
                  </a:txBody>
                  <a:tcPr marL="90000" marR="90000" marT="49757" marB="45725" horzOverflow="overflow">
                    <a:lnL w="12600" cap="flat" cmpd="sng" algn="ctr">
                      <a:solidFill>
                        <a:srgbClr val="000000"/>
                      </a:solidFill>
                      <a:prstDash val="solid"/>
                      <a:round/>
                      <a:headEnd type="none" w="med" len="med"/>
                      <a:tailEnd type="none" w="med" len="med"/>
                    </a:lnL>
                    <a:lnR w="12600" cap="flat" cmpd="sng" algn="ctr">
                      <a:solidFill>
                        <a:srgbClr val="000000"/>
                      </a:solidFill>
                      <a:prstDash val="solid"/>
                      <a:round/>
                      <a:headEnd type="none" w="med" len="med"/>
                      <a:tailEnd type="none" w="med" len="med"/>
                    </a:lnR>
                    <a:lnT w="12600" cap="flat" cmpd="sng" algn="ctr">
                      <a:solidFill>
                        <a:srgbClr val="000000"/>
                      </a:solidFill>
                      <a:prstDash val="solid"/>
                      <a:round/>
                      <a:headEnd type="none" w="med" len="med"/>
                      <a:tailEnd type="none" w="med" len="med"/>
                    </a:lnT>
                    <a:lnB w="126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457200" rtl="0" eaLnBrk="1" fontAlgn="base" latinLnBrk="0" hangingPunct="1">
                        <a:lnSpc>
                          <a:spcPct val="93000"/>
                        </a:lnSpc>
                        <a:spcBef>
                          <a:spcPct val="0"/>
                        </a:spcBef>
                        <a:spcAft>
                          <a:spcPct val="0"/>
                        </a:spcAft>
                        <a:buClr>
                          <a:srgbClr val="000000"/>
                        </a:buClr>
                        <a:buSzPct val="100000"/>
                        <a:buFont typeface="Times New Roman" pitchFamily="16" charset="0"/>
                        <a:buNone/>
                        <a:tabLst>
                          <a:tab pos="342900" algn="l"/>
                          <a:tab pos="1257300" algn="l"/>
                          <a:tab pos="2171700" algn="l"/>
                          <a:tab pos="3086100" algn="l"/>
                          <a:tab pos="4000500" algn="l"/>
                          <a:tab pos="4914900" algn="l"/>
                          <a:tab pos="5829300" algn="l"/>
                          <a:tab pos="6743700" algn="l"/>
                          <a:tab pos="7658100" algn="l"/>
                          <a:tab pos="8572500" algn="l"/>
                          <a:tab pos="9486900" algn="l"/>
                          <a:tab pos="10401300" algn="l"/>
                        </a:tabLst>
                      </a:pPr>
                      <a:r>
                        <a:rPr kumimoji="0" lang="en-US" sz="1200" b="0" i="0" u="none" strike="noStrike" cap="none" normalizeH="0" baseline="0" dirty="0" smtClean="0">
                          <a:ln>
                            <a:noFill/>
                          </a:ln>
                          <a:solidFill>
                            <a:srgbClr val="000000"/>
                          </a:solidFill>
                          <a:effectLst/>
                          <a:latin typeface="Century"/>
                          <a:ea typeface="ＭＳ Ｐゴシック" charset="0"/>
                          <a:cs typeface="Century"/>
                        </a:rPr>
                        <a:t>2x10</a:t>
                      </a:r>
                      <a:r>
                        <a:rPr kumimoji="0" lang="en-US" sz="1200" b="0" i="0" u="none" strike="noStrike" cap="none" normalizeH="0" baseline="30000" dirty="0" smtClean="0">
                          <a:ln>
                            <a:noFill/>
                          </a:ln>
                          <a:solidFill>
                            <a:srgbClr val="000000"/>
                          </a:solidFill>
                          <a:effectLst/>
                          <a:latin typeface="Century"/>
                          <a:cs typeface="Century"/>
                        </a:rPr>
                        <a:t>14</a:t>
                      </a:r>
                    </a:p>
                  </a:txBody>
                  <a:tcPr marL="90000" marR="90000" marT="59839" marB="45725" horzOverflow="overflow">
                    <a:lnL w="12600" cap="flat" cmpd="sng" algn="ctr">
                      <a:solidFill>
                        <a:srgbClr val="000000"/>
                      </a:solidFill>
                      <a:prstDash val="solid"/>
                      <a:round/>
                      <a:headEnd type="none" w="med" len="med"/>
                      <a:tailEnd type="none" w="med" len="med"/>
                    </a:lnL>
                    <a:lnR w="12600" cap="flat" cmpd="sng" algn="ctr">
                      <a:solidFill>
                        <a:srgbClr val="000000"/>
                      </a:solidFill>
                      <a:prstDash val="solid"/>
                      <a:round/>
                      <a:headEnd type="none" w="med" len="med"/>
                      <a:tailEnd type="none" w="med" len="med"/>
                    </a:lnR>
                    <a:lnT w="12600" cap="flat" cmpd="sng" algn="ctr">
                      <a:solidFill>
                        <a:srgbClr val="000000"/>
                      </a:solidFill>
                      <a:prstDash val="solid"/>
                      <a:round/>
                      <a:headEnd type="none" w="med" len="med"/>
                      <a:tailEnd type="none" w="med" len="med"/>
                    </a:lnT>
                    <a:lnB w="126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457200" rtl="0" eaLnBrk="1" fontAlgn="base" latinLnBrk="0" hangingPunct="1">
                        <a:lnSpc>
                          <a:spcPct val="93000"/>
                        </a:lnSpc>
                        <a:spcBef>
                          <a:spcPct val="0"/>
                        </a:spcBef>
                        <a:spcAft>
                          <a:spcPct val="0"/>
                        </a:spcAft>
                        <a:buClr>
                          <a:srgbClr val="000000"/>
                        </a:buClr>
                        <a:buSzPct val="100000"/>
                        <a:buFont typeface="Times New Roman" pitchFamily="16" charset="0"/>
                        <a:buNone/>
                        <a:tabLst>
                          <a:tab pos="342900" algn="l"/>
                          <a:tab pos="1257300" algn="l"/>
                          <a:tab pos="2171700" algn="l"/>
                          <a:tab pos="3086100" algn="l"/>
                          <a:tab pos="4000500" algn="l"/>
                          <a:tab pos="4914900" algn="l"/>
                          <a:tab pos="5829300" algn="l"/>
                          <a:tab pos="6743700" algn="l"/>
                          <a:tab pos="7658100" algn="l"/>
                          <a:tab pos="8572500" algn="l"/>
                          <a:tab pos="9486900" algn="l"/>
                          <a:tab pos="10401300" algn="l"/>
                        </a:tabLst>
                      </a:pPr>
                      <a:r>
                        <a:rPr kumimoji="0" lang="en-US" sz="1200" b="0" i="0" u="none" strike="noStrike" cap="none" normalizeH="0" baseline="0" dirty="0" smtClean="0">
                          <a:ln>
                            <a:noFill/>
                          </a:ln>
                          <a:solidFill>
                            <a:srgbClr val="000000"/>
                          </a:solidFill>
                          <a:effectLst/>
                          <a:latin typeface="Century"/>
                          <a:ea typeface="ＭＳ Ｐゴシック" charset="0"/>
                          <a:cs typeface="Century"/>
                        </a:rPr>
                        <a:t>3.4 min.</a:t>
                      </a:r>
                    </a:p>
                  </a:txBody>
                  <a:tcPr marL="90000" marR="90000" marT="59839" marB="45725" horzOverflow="overflow">
                    <a:lnL w="12600" cap="flat" cmpd="sng" algn="ctr">
                      <a:solidFill>
                        <a:srgbClr val="000000"/>
                      </a:solidFill>
                      <a:prstDash val="solid"/>
                      <a:round/>
                      <a:headEnd type="none" w="med" len="med"/>
                      <a:tailEnd type="none" w="med" len="med"/>
                    </a:lnL>
                    <a:lnR w="12600" cap="flat" cmpd="sng" algn="ctr">
                      <a:solidFill>
                        <a:srgbClr val="000000"/>
                      </a:solidFill>
                      <a:prstDash val="solid"/>
                      <a:round/>
                      <a:headEnd type="none" w="med" len="med"/>
                      <a:tailEnd type="none" w="med" len="med"/>
                    </a:lnR>
                    <a:lnT w="12600" cap="flat" cmpd="sng" algn="ctr">
                      <a:solidFill>
                        <a:srgbClr val="000000"/>
                      </a:solidFill>
                      <a:prstDash val="solid"/>
                      <a:round/>
                      <a:headEnd type="none" w="med" len="med"/>
                      <a:tailEnd type="none" w="med" len="med"/>
                    </a:lnT>
                    <a:lnB w="12600" cap="flat" cmpd="sng" algn="ctr">
                      <a:solidFill>
                        <a:srgbClr val="000000"/>
                      </a:solidFill>
                      <a:prstDash val="solid"/>
                      <a:round/>
                      <a:headEnd type="none" w="med" len="med"/>
                      <a:tailEnd type="none" w="med" len="med"/>
                    </a:lnB>
                    <a:lnTlToBr>
                      <a:noFill/>
                    </a:lnTlToBr>
                    <a:lnBlToTr>
                      <a:noFill/>
                    </a:lnBlToTr>
                    <a:noFill/>
                  </a:tcPr>
                </a:tc>
              </a:tr>
              <a:tr h="269793">
                <a:tc>
                  <a:txBody>
                    <a:bodyPr/>
                    <a:lstStyle/>
                    <a:p>
                      <a:pPr marL="0" marR="0" lvl="0" indent="0" algn="l" defTabSz="457200" rtl="0" eaLnBrk="1" fontAlgn="base" latinLnBrk="0" hangingPunct="1">
                        <a:lnSpc>
                          <a:spcPct val="93000"/>
                        </a:lnSpc>
                        <a:spcBef>
                          <a:spcPct val="0"/>
                        </a:spcBef>
                        <a:spcAft>
                          <a:spcPct val="0"/>
                        </a:spcAft>
                        <a:buClr>
                          <a:srgbClr val="000000"/>
                        </a:buClr>
                        <a:buSzPct val="100000"/>
                        <a:buFont typeface="Times New Roman" pitchFamily="16" charset="0"/>
                        <a:buNone/>
                        <a:tabLst>
                          <a:tab pos="342900" algn="l"/>
                          <a:tab pos="1257300" algn="l"/>
                          <a:tab pos="2171700" algn="l"/>
                          <a:tab pos="3086100" algn="l"/>
                          <a:tab pos="4000500" algn="l"/>
                          <a:tab pos="4914900" algn="l"/>
                          <a:tab pos="5829300" algn="l"/>
                          <a:tab pos="6743700" algn="l"/>
                          <a:tab pos="7658100" algn="l"/>
                          <a:tab pos="8572500" algn="l"/>
                          <a:tab pos="9486900" algn="l"/>
                          <a:tab pos="10401300" algn="l"/>
                        </a:tabLst>
                      </a:pPr>
                      <a:r>
                        <a:rPr kumimoji="0" lang="en-US" sz="1200" b="0" i="0" u="none" strike="noStrike" cap="none" normalizeH="0" baseline="0" dirty="0" smtClean="0">
                          <a:ln>
                            <a:noFill/>
                          </a:ln>
                          <a:solidFill>
                            <a:srgbClr val="000000"/>
                          </a:solidFill>
                          <a:effectLst/>
                          <a:latin typeface="Century"/>
                          <a:ea typeface="ＭＳ Ｐゴシック" charset="0"/>
                          <a:cs typeface="Century"/>
                        </a:rPr>
                        <a:t>8 chars alphanumeric +10</a:t>
                      </a:r>
                    </a:p>
                  </a:txBody>
                  <a:tcPr marL="90000" marR="90000" marT="59839" marB="45725" horzOverflow="overflow">
                    <a:lnL w="12600" cap="flat" cmpd="sng" algn="ctr">
                      <a:solidFill>
                        <a:srgbClr val="000000"/>
                      </a:solidFill>
                      <a:prstDash val="solid"/>
                      <a:round/>
                      <a:headEnd type="none" w="med" len="med"/>
                      <a:tailEnd type="none" w="med" len="med"/>
                    </a:lnL>
                    <a:lnR w="12600" cap="flat" cmpd="sng" algn="ctr">
                      <a:solidFill>
                        <a:srgbClr val="000000"/>
                      </a:solidFill>
                      <a:prstDash val="solid"/>
                      <a:round/>
                      <a:headEnd type="none" w="med" len="med"/>
                      <a:tailEnd type="none" w="med" len="med"/>
                    </a:lnR>
                    <a:lnT w="12600" cap="flat" cmpd="sng" algn="ctr">
                      <a:solidFill>
                        <a:srgbClr val="000000"/>
                      </a:solidFill>
                      <a:prstDash val="solid"/>
                      <a:round/>
                      <a:headEnd type="none" w="med" len="med"/>
                      <a:tailEnd type="none" w="med" len="med"/>
                    </a:lnT>
                    <a:lnB w="126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457200" rtl="0" eaLnBrk="1" fontAlgn="base" latinLnBrk="0" hangingPunct="1">
                        <a:lnSpc>
                          <a:spcPct val="98000"/>
                        </a:lnSpc>
                        <a:spcBef>
                          <a:spcPct val="0"/>
                        </a:spcBef>
                        <a:spcAft>
                          <a:spcPct val="0"/>
                        </a:spcAft>
                        <a:buClr>
                          <a:srgbClr val="000000"/>
                        </a:buClr>
                        <a:buSzPct val="100000"/>
                        <a:buFont typeface="Times New Roman" pitchFamily="16" charset="0"/>
                        <a:buNone/>
                        <a:tabLst>
                          <a:tab pos="342900" algn="l"/>
                          <a:tab pos="1257300" algn="l"/>
                          <a:tab pos="2171700" algn="l"/>
                          <a:tab pos="3086100" algn="l"/>
                          <a:tab pos="4000500" algn="l"/>
                          <a:tab pos="4914900" algn="l"/>
                          <a:tab pos="5829300" algn="l"/>
                          <a:tab pos="6743700" algn="l"/>
                          <a:tab pos="7658100" algn="l"/>
                          <a:tab pos="8572500" algn="l"/>
                          <a:tab pos="9486900" algn="l"/>
                          <a:tab pos="10401300" algn="l"/>
                        </a:tabLst>
                      </a:pPr>
                      <a:r>
                        <a:rPr kumimoji="0" lang="en-US" sz="1200" b="0" i="0" u="none" strike="noStrike" cap="none" normalizeH="0" baseline="0" dirty="0" smtClean="0">
                          <a:ln>
                            <a:noFill/>
                          </a:ln>
                          <a:solidFill>
                            <a:srgbClr val="000000"/>
                          </a:solidFill>
                          <a:effectLst/>
                          <a:latin typeface="Century"/>
                          <a:cs typeface="Century"/>
                        </a:rPr>
                        <a:t>72</a:t>
                      </a:r>
                      <a:r>
                        <a:rPr kumimoji="0" lang="en-US" sz="1200" b="0" i="0" u="none" strike="noStrike" cap="none" normalizeH="0" baseline="30000" dirty="0" smtClean="0">
                          <a:ln>
                            <a:noFill/>
                          </a:ln>
                          <a:solidFill>
                            <a:srgbClr val="000000"/>
                          </a:solidFill>
                          <a:effectLst/>
                          <a:latin typeface="Century"/>
                          <a:cs typeface="Century"/>
                        </a:rPr>
                        <a:t>8</a:t>
                      </a:r>
                    </a:p>
                  </a:txBody>
                  <a:tcPr marL="90000" marR="90000" marT="49757" marB="45725" horzOverflow="overflow">
                    <a:lnL w="12600" cap="flat" cmpd="sng" algn="ctr">
                      <a:solidFill>
                        <a:srgbClr val="000000"/>
                      </a:solidFill>
                      <a:prstDash val="solid"/>
                      <a:round/>
                      <a:headEnd type="none" w="med" len="med"/>
                      <a:tailEnd type="none" w="med" len="med"/>
                    </a:lnL>
                    <a:lnR w="12600" cap="flat" cmpd="sng" algn="ctr">
                      <a:solidFill>
                        <a:srgbClr val="000000"/>
                      </a:solidFill>
                      <a:prstDash val="solid"/>
                      <a:round/>
                      <a:headEnd type="none" w="med" len="med"/>
                      <a:tailEnd type="none" w="med" len="med"/>
                    </a:lnR>
                    <a:lnT w="12600" cap="flat" cmpd="sng" algn="ctr">
                      <a:solidFill>
                        <a:srgbClr val="000000"/>
                      </a:solidFill>
                      <a:prstDash val="solid"/>
                      <a:round/>
                      <a:headEnd type="none" w="med" len="med"/>
                      <a:tailEnd type="none" w="med" len="med"/>
                    </a:lnT>
                    <a:lnB w="126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457200" rtl="0" eaLnBrk="1" fontAlgn="base" latinLnBrk="0" hangingPunct="1">
                        <a:lnSpc>
                          <a:spcPct val="93000"/>
                        </a:lnSpc>
                        <a:spcBef>
                          <a:spcPct val="0"/>
                        </a:spcBef>
                        <a:spcAft>
                          <a:spcPct val="0"/>
                        </a:spcAft>
                        <a:buClr>
                          <a:srgbClr val="000000"/>
                        </a:buClr>
                        <a:buSzPct val="100000"/>
                        <a:buFont typeface="Times New Roman" pitchFamily="16" charset="0"/>
                        <a:buNone/>
                        <a:tabLst>
                          <a:tab pos="342900" algn="l"/>
                          <a:tab pos="1257300" algn="l"/>
                          <a:tab pos="2171700" algn="l"/>
                          <a:tab pos="3086100" algn="l"/>
                          <a:tab pos="4000500" algn="l"/>
                          <a:tab pos="4914900" algn="l"/>
                          <a:tab pos="5829300" algn="l"/>
                          <a:tab pos="6743700" algn="l"/>
                          <a:tab pos="7658100" algn="l"/>
                          <a:tab pos="8572500" algn="l"/>
                          <a:tab pos="9486900" algn="l"/>
                          <a:tab pos="10401300" algn="l"/>
                        </a:tabLst>
                      </a:pPr>
                      <a:r>
                        <a:rPr kumimoji="0" lang="en-US" sz="1200" b="0" i="0" u="none" strike="noStrike" cap="none" normalizeH="0" baseline="0" dirty="0" smtClean="0">
                          <a:ln>
                            <a:noFill/>
                          </a:ln>
                          <a:solidFill>
                            <a:srgbClr val="000000"/>
                          </a:solidFill>
                          <a:effectLst/>
                          <a:latin typeface="Century"/>
                          <a:ea typeface="ＭＳ Ｐゴシック" charset="0"/>
                          <a:cs typeface="Century"/>
                        </a:rPr>
                        <a:t>7x10</a:t>
                      </a:r>
                      <a:r>
                        <a:rPr kumimoji="0" lang="en-US" sz="1200" b="0" i="0" u="none" strike="noStrike" cap="none" normalizeH="0" baseline="30000" dirty="0" smtClean="0">
                          <a:ln>
                            <a:noFill/>
                          </a:ln>
                          <a:solidFill>
                            <a:srgbClr val="000000"/>
                          </a:solidFill>
                          <a:effectLst/>
                          <a:latin typeface="Century"/>
                          <a:cs typeface="Century"/>
                        </a:rPr>
                        <a:t>14</a:t>
                      </a:r>
                    </a:p>
                  </a:txBody>
                  <a:tcPr marL="90000" marR="90000" marT="59839" marB="45725" horzOverflow="overflow">
                    <a:lnL w="12600" cap="flat" cmpd="sng" algn="ctr">
                      <a:solidFill>
                        <a:srgbClr val="000000"/>
                      </a:solidFill>
                      <a:prstDash val="solid"/>
                      <a:round/>
                      <a:headEnd type="none" w="med" len="med"/>
                      <a:tailEnd type="none" w="med" len="med"/>
                    </a:lnL>
                    <a:lnR w="12600" cap="flat" cmpd="sng" algn="ctr">
                      <a:solidFill>
                        <a:srgbClr val="000000"/>
                      </a:solidFill>
                      <a:prstDash val="solid"/>
                      <a:round/>
                      <a:headEnd type="none" w="med" len="med"/>
                      <a:tailEnd type="none" w="med" len="med"/>
                    </a:lnR>
                    <a:lnT w="12600" cap="flat" cmpd="sng" algn="ctr">
                      <a:solidFill>
                        <a:srgbClr val="000000"/>
                      </a:solidFill>
                      <a:prstDash val="solid"/>
                      <a:round/>
                      <a:headEnd type="none" w="med" len="med"/>
                      <a:tailEnd type="none" w="med" len="med"/>
                    </a:lnT>
                    <a:lnB w="126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457200" rtl="0" eaLnBrk="1" fontAlgn="base" latinLnBrk="0" hangingPunct="1">
                        <a:lnSpc>
                          <a:spcPct val="93000"/>
                        </a:lnSpc>
                        <a:spcBef>
                          <a:spcPct val="0"/>
                        </a:spcBef>
                        <a:spcAft>
                          <a:spcPct val="0"/>
                        </a:spcAft>
                        <a:buClr>
                          <a:srgbClr val="000000"/>
                        </a:buClr>
                        <a:buSzPct val="100000"/>
                        <a:buFont typeface="Times New Roman" pitchFamily="16" charset="0"/>
                        <a:buNone/>
                        <a:tabLst>
                          <a:tab pos="342900" algn="l"/>
                          <a:tab pos="1257300" algn="l"/>
                          <a:tab pos="2171700" algn="l"/>
                          <a:tab pos="3086100" algn="l"/>
                          <a:tab pos="4000500" algn="l"/>
                          <a:tab pos="4914900" algn="l"/>
                          <a:tab pos="5829300" algn="l"/>
                          <a:tab pos="6743700" algn="l"/>
                          <a:tab pos="7658100" algn="l"/>
                          <a:tab pos="8572500" algn="l"/>
                          <a:tab pos="9486900" algn="l"/>
                          <a:tab pos="10401300" algn="l"/>
                        </a:tabLst>
                      </a:pPr>
                      <a:r>
                        <a:rPr kumimoji="0" lang="en-US" sz="1200" b="0" i="0" u="none" strike="noStrike" cap="none" normalizeH="0" baseline="0" dirty="0" smtClean="0">
                          <a:ln>
                            <a:noFill/>
                          </a:ln>
                          <a:solidFill>
                            <a:srgbClr val="000000"/>
                          </a:solidFill>
                          <a:effectLst/>
                          <a:latin typeface="Century"/>
                          <a:ea typeface="ＭＳ Ｐゴシック" charset="0"/>
                          <a:cs typeface="Century"/>
                        </a:rPr>
                        <a:t>12 min.</a:t>
                      </a:r>
                    </a:p>
                  </a:txBody>
                  <a:tcPr marL="90000" marR="90000" marT="59839" marB="45725" horzOverflow="overflow">
                    <a:lnL w="12600" cap="flat" cmpd="sng" algn="ctr">
                      <a:solidFill>
                        <a:srgbClr val="000000"/>
                      </a:solidFill>
                      <a:prstDash val="solid"/>
                      <a:round/>
                      <a:headEnd type="none" w="med" len="med"/>
                      <a:tailEnd type="none" w="med" len="med"/>
                    </a:lnL>
                    <a:lnR w="12600" cap="flat" cmpd="sng" algn="ctr">
                      <a:solidFill>
                        <a:srgbClr val="000000"/>
                      </a:solidFill>
                      <a:prstDash val="solid"/>
                      <a:round/>
                      <a:headEnd type="none" w="med" len="med"/>
                      <a:tailEnd type="none" w="med" len="med"/>
                    </a:lnR>
                    <a:lnT w="12600" cap="flat" cmpd="sng" algn="ctr">
                      <a:solidFill>
                        <a:srgbClr val="000000"/>
                      </a:solidFill>
                      <a:prstDash val="solid"/>
                      <a:round/>
                      <a:headEnd type="none" w="med" len="med"/>
                      <a:tailEnd type="none" w="med" len="med"/>
                    </a:lnT>
                    <a:lnB w="12600" cap="flat" cmpd="sng" algn="ctr">
                      <a:solidFill>
                        <a:srgbClr val="000000"/>
                      </a:solidFill>
                      <a:prstDash val="solid"/>
                      <a:round/>
                      <a:headEnd type="none" w="med" len="med"/>
                      <a:tailEnd type="none" w="med" len="med"/>
                    </a:lnB>
                    <a:lnTlToBr>
                      <a:noFill/>
                    </a:lnTlToBr>
                    <a:lnBlToTr>
                      <a:noFill/>
                    </a:lnBlToTr>
                    <a:noFill/>
                  </a:tcPr>
                </a:tc>
              </a:tr>
              <a:tr h="269793">
                <a:tc>
                  <a:txBody>
                    <a:bodyPr/>
                    <a:lstStyle/>
                    <a:p>
                      <a:pPr marL="0" marR="0" lvl="0" indent="0" algn="l" defTabSz="457200" rtl="0" eaLnBrk="1" fontAlgn="base" latinLnBrk="0" hangingPunct="1">
                        <a:lnSpc>
                          <a:spcPct val="98000"/>
                        </a:lnSpc>
                        <a:spcBef>
                          <a:spcPct val="0"/>
                        </a:spcBef>
                        <a:spcAft>
                          <a:spcPct val="0"/>
                        </a:spcAft>
                        <a:buClr>
                          <a:srgbClr val="000000"/>
                        </a:buClr>
                        <a:buSzPct val="100000"/>
                        <a:buFont typeface="Times New Roman" pitchFamily="16" charset="0"/>
                        <a:buNone/>
                        <a:tabLst>
                          <a:tab pos="342900" algn="l"/>
                          <a:tab pos="1257300" algn="l"/>
                          <a:tab pos="2171700" algn="l"/>
                          <a:tab pos="3086100" algn="l"/>
                          <a:tab pos="4000500" algn="l"/>
                          <a:tab pos="4914900" algn="l"/>
                          <a:tab pos="5829300" algn="l"/>
                          <a:tab pos="6743700" algn="l"/>
                          <a:tab pos="7658100" algn="l"/>
                          <a:tab pos="8572500" algn="l"/>
                          <a:tab pos="9486900" algn="l"/>
                          <a:tab pos="10401300" algn="l"/>
                        </a:tabLst>
                      </a:pPr>
                      <a:r>
                        <a:rPr kumimoji="0" lang="en-US" sz="1200" b="0" i="0" u="none" strike="noStrike" cap="none" normalizeH="0" baseline="0" dirty="0" smtClean="0">
                          <a:ln>
                            <a:noFill/>
                          </a:ln>
                          <a:solidFill>
                            <a:srgbClr val="000000"/>
                          </a:solidFill>
                          <a:effectLst/>
                          <a:latin typeface="Century"/>
                          <a:cs typeface="Century"/>
                        </a:rPr>
                        <a:t>8 chars: all keyboard</a:t>
                      </a:r>
                    </a:p>
                  </a:txBody>
                  <a:tcPr marL="90000" marR="90000" marT="49757" marB="45725" horzOverflow="overflow">
                    <a:lnL w="12600" cap="flat" cmpd="sng" algn="ctr">
                      <a:solidFill>
                        <a:srgbClr val="000000"/>
                      </a:solidFill>
                      <a:prstDash val="solid"/>
                      <a:round/>
                      <a:headEnd type="none" w="med" len="med"/>
                      <a:tailEnd type="none" w="med" len="med"/>
                    </a:lnL>
                    <a:lnR w="12600" cap="flat" cmpd="sng" algn="ctr">
                      <a:solidFill>
                        <a:srgbClr val="000000"/>
                      </a:solidFill>
                      <a:prstDash val="solid"/>
                      <a:round/>
                      <a:headEnd type="none" w="med" len="med"/>
                      <a:tailEnd type="none" w="med" len="med"/>
                    </a:lnR>
                    <a:lnT w="12600" cap="flat" cmpd="sng" algn="ctr">
                      <a:solidFill>
                        <a:srgbClr val="000000"/>
                      </a:solidFill>
                      <a:prstDash val="solid"/>
                      <a:round/>
                      <a:headEnd type="none" w="med" len="med"/>
                      <a:tailEnd type="none" w="med" len="med"/>
                    </a:lnT>
                    <a:lnB w="126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457200" rtl="0" eaLnBrk="1" fontAlgn="base" latinLnBrk="0" hangingPunct="1">
                        <a:lnSpc>
                          <a:spcPct val="98000"/>
                        </a:lnSpc>
                        <a:spcBef>
                          <a:spcPct val="0"/>
                        </a:spcBef>
                        <a:spcAft>
                          <a:spcPct val="0"/>
                        </a:spcAft>
                        <a:buClr>
                          <a:srgbClr val="000000"/>
                        </a:buClr>
                        <a:buSzPct val="100000"/>
                        <a:buFont typeface="Times New Roman" pitchFamily="16" charset="0"/>
                        <a:buNone/>
                        <a:tabLst>
                          <a:tab pos="342900" algn="l"/>
                          <a:tab pos="1257300" algn="l"/>
                          <a:tab pos="2171700" algn="l"/>
                          <a:tab pos="3086100" algn="l"/>
                          <a:tab pos="4000500" algn="l"/>
                          <a:tab pos="4914900" algn="l"/>
                          <a:tab pos="5829300" algn="l"/>
                          <a:tab pos="6743700" algn="l"/>
                          <a:tab pos="7658100" algn="l"/>
                          <a:tab pos="8572500" algn="l"/>
                          <a:tab pos="9486900" algn="l"/>
                          <a:tab pos="10401300" algn="l"/>
                        </a:tabLst>
                      </a:pPr>
                      <a:r>
                        <a:rPr kumimoji="0" lang="en-US" sz="1200" b="0" i="0" u="none" strike="noStrike" cap="none" normalizeH="0" baseline="0" dirty="0" smtClean="0">
                          <a:ln>
                            <a:noFill/>
                          </a:ln>
                          <a:solidFill>
                            <a:srgbClr val="000000"/>
                          </a:solidFill>
                          <a:effectLst/>
                          <a:latin typeface="Century"/>
                          <a:cs typeface="Century"/>
                        </a:rPr>
                        <a:t>95</a:t>
                      </a:r>
                      <a:r>
                        <a:rPr kumimoji="0" lang="en-US" sz="1200" b="0" i="0" u="none" strike="noStrike" cap="none" normalizeH="0" baseline="30000" dirty="0" smtClean="0">
                          <a:ln>
                            <a:noFill/>
                          </a:ln>
                          <a:solidFill>
                            <a:srgbClr val="000000"/>
                          </a:solidFill>
                          <a:effectLst/>
                          <a:latin typeface="Century"/>
                          <a:cs typeface="Century"/>
                        </a:rPr>
                        <a:t>8</a:t>
                      </a:r>
                    </a:p>
                  </a:txBody>
                  <a:tcPr marL="90000" marR="90000" marT="49757" marB="45725" horzOverflow="overflow">
                    <a:lnL w="12600" cap="flat" cmpd="sng" algn="ctr">
                      <a:solidFill>
                        <a:srgbClr val="000000"/>
                      </a:solidFill>
                      <a:prstDash val="solid"/>
                      <a:round/>
                      <a:headEnd type="none" w="med" len="med"/>
                      <a:tailEnd type="none" w="med" len="med"/>
                    </a:lnL>
                    <a:lnR w="12600" cap="flat" cmpd="sng" algn="ctr">
                      <a:solidFill>
                        <a:srgbClr val="000000"/>
                      </a:solidFill>
                      <a:prstDash val="solid"/>
                      <a:round/>
                      <a:headEnd type="none" w="med" len="med"/>
                      <a:tailEnd type="none" w="med" len="med"/>
                    </a:lnR>
                    <a:lnT w="12600" cap="flat" cmpd="sng" algn="ctr">
                      <a:solidFill>
                        <a:srgbClr val="000000"/>
                      </a:solidFill>
                      <a:prstDash val="solid"/>
                      <a:round/>
                      <a:headEnd type="none" w="med" len="med"/>
                      <a:tailEnd type="none" w="med" len="med"/>
                    </a:lnT>
                    <a:lnB w="126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457200" rtl="0" eaLnBrk="1" fontAlgn="base" latinLnBrk="0" hangingPunct="1">
                        <a:lnSpc>
                          <a:spcPct val="93000"/>
                        </a:lnSpc>
                        <a:spcBef>
                          <a:spcPct val="0"/>
                        </a:spcBef>
                        <a:spcAft>
                          <a:spcPct val="0"/>
                        </a:spcAft>
                        <a:buClr>
                          <a:srgbClr val="000000"/>
                        </a:buClr>
                        <a:buSzPct val="100000"/>
                        <a:buFont typeface="Times New Roman" pitchFamily="16" charset="0"/>
                        <a:buNone/>
                        <a:tabLst>
                          <a:tab pos="342900" algn="l"/>
                          <a:tab pos="1257300" algn="l"/>
                          <a:tab pos="2171700" algn="l"/>
                          <a:tab pos="3086100" algn="l"/>
                          <a:tab pos="4000500" algn="l"/>
                          <a:tab pos="4914900" algn="l"/>
                          <a:tab pos="5829300" algn="l"/>
                          <a:tab pos="6743700" algn="l"/>
                          <a:tab pos="7658100" algn="l"/>
                          <a:tab pos="8572500" algn="l"/>
                          <a:tab pos="9486900" algn="l"/>
                          <a:tab pos="10401300" algn="l"/>
                        </a:tabLst>
                      </a:pPr>
                      <a:r>
                        <a:rPr kumimoji="0" lang="en-US" sz="1200" b="0" i="0" u="none" strike="noStrike" cap="none" normalizeH="0" baseline="0" dirty="0" smtClean="0">
                          <a:ln>
                            <a:noFill/>
                          </a:ln>
                          <a:solidFill>
                            <a:srgbClr val="000000"/>
                          </a:solidFill>
                          <a:effectLst/>
                          <a:latin typeface="Century"/>
                          <a:ea typeface="ＭＳ Ｐゴシック" charset="0"/>
                          <a:cs typeface="Century"/>
                        </a:rPr>
                        <a:t>7x10</a:t>
                      </a:r>
                      <a:r>
                        <a:rPr kumimoji="0" lang="en-US" sz="1200" b="0" i="0" u="none" strike="noStrike" cap="none" normalizeH="0" baseline="30000" dirty="0" smtClean="0">
                          <a:ln>
                            <a:noFill/>
                          </a:ln>
                          <a:solidFill>
                            <a:srgbClr val="000000"/>
                          </a:solidFill>
                          <a:effectLst/>
                          <a:latin typeface="Century"/>
                          <a:cs typeface="Century"/>
                        </a:rPr>
                        <a:t>15</a:t>
                      </a:r>
                    </a:p>
                  </a:txBody>
                  <a:tcPr marL="90000" marR="90000" marT="59839" marB="45725" horzOverflow="overflow">
                    <a:lnL w="12600" cap="flat" cmpd="sng" algn="ctr">
                      <a:solidFill>
                        <a:srgbClr val="000000"/>
                      </a:solidFill>
                      <a:prstDash val="solid"/>
                      <a:round/>
                      <a:headEnd type="none" w="med" len="med"/>
                      <a:tailEnd type="none" w="med" len="med"/>
                    </a:lnL>
                    <a:lnR w="12600" cap="flat" cmpd="sng" algn="ctr">
                      <a:solidFill>
                        <a:srgbClr val="000000"/>
                      </a:solidFill>
                      <a:prstDash val="solid"/>
                      <a:round/>
                      <a:headEnd type="none" w="med" len="med"/>
                      <a:tailEnd type="none" w="med" len="med"/>
                    </a:lnR>
                    <a:lnT w="12600" cap="flat" cmpd="sng" algn="ctr">
                      <a:solidFill>
                        <a:srgbClr val="000000"/>
                      </a:solidFill>
                      <a:prstDash val="solid"/>
                      <a:round/>
                      <a:headEnd type="none" w="med" len="med"/>
                      <a:tailEnd type="none" w="med" len="med"/>
                    </a:lnT>
                    <a:lnB w="126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457200" rtl="0" eaLnBrk="1" fontAlgn="base" latinLnBrk="0" hangingPunct="1">
                        <a:lnSpc>
                          <a:spcPct val="93000"/>
                        </a:lnSpc>
                        <a:spcBef>
                          <a:spcPct val="0"/>
                        </a:spcBef>
                        <a:spcAft>
                          <a:spcPct val="0"/>
                        </a:spcAft>
                        <a:buClr>
                          <a:srgbClr val="000000"/>
                        </a:buClr>
                        <a:buSzPct val="100000"/>
                        <a:buFont typeface="Times New Roman" pitchFamily="16" charset="0"/>
                        <a:buNone/>
                        <a:tabLst>
                          <a:tab pos="342900" algn="l"/>
                          <a:tab pos="1257300" algn="l"/>
                          <a:tab pos="2171700" algn="l"/>
                          <a:tab pos="3086100" algn="l"/>
                          <a:tab pos="4000500" algn="l"/>
                          <a:tab pos="4914900" algn="l"/>
                          <a:tab pos="5829300" algn="l"/>
                          <a:tab pos="6743700" algn="l"/>
                          <a:tab pos="7658100" algn="l"/>
                          <a:tab pos="8572500" algn="l"/>
                          <a:tab pos="9486900" algn="l"/>
                          <a:tab pos="10401300" algn="l"/>
                        </a:tabLst>
                      </a:pPr>
                      <a:r>
                        <a:rPr kumimoji="0" lang="en-US" sz="1200" b="0" i="0" u="none" strike="noStrike" cap="none" normalizeH="0" baseline="0" dirty="0" smtClean="0">
                          <a:ln>
                            <a:noFill/>
                          </a:ln>
                          <a:solidFill>
                            <a:srgbClr val="000000"/>
                          </a:solidFill>
                          <a:effectLst/>
                          <a:latin typeface="Century"/>
                          <a:ea typeface="ＭＳ Ｐゴシック" charset="0"/>
                          <a:cs typeface="Century"/>
                        </a:rPr>
                        <a:t>2 hours</a:t>
                      </a:r>
                    </a:p>
                  </a:txBody>
                  <a:tcPr marL="90000" marR="90000" marT="59839" marB="45725" horzOverflow="overflow">
                    <a:lnL w="12600" cap="flat" cmpd="sng" algn="ctr">
                      <a:solidFill>
                        <a:srgbClr val="000000"/>
                      </a:solidFill>
                      <a:prstDash val="solid"/>
                      <a:round/>
                      <a:headEnd type="none" w="med" len="med"/>
                      <a:tailEnd type="none" w="med" len="med"/>
                    </a:lnL>
                    <a:lnR w="12600" cap="flat" cmpd="sng" algn="ctr">
                      <a:solidFill>
                        <a:srgbClr val="000000"/>
                      </a:solidFill>
                      <a:prstDash val="solid"/>
                      <a:round/>
                      <a:headEnd type="none" w="med" len="med"/>
                      <a:tailEnd type="none" w="med" len="med"/>
                    </a:lnR>
                    <a:lnT w="12600" cap="flat" cmpd="sng" algn="ctr">
                      <a:solidFill>
                        <a:srgbClr val="000000"/>
                      </a:solidFill>
                      <a:prstDash val="solid"/>
                      <a:round/>
                      <a:headEnd type="none" w="med" len="med"/>
                      <a:tailEnd type="none" w="med" len="med"/>
                    </a:lnT>
                    <a:lnB w="12600" cap="flat" cmpd="sng" algn="ctr">
                      <a:solidFill>
                        <a:srgbClr val="000000"/>
                      </a:solidFill>
                      <a:prstDash val="solid"/>
                      <a:round/>
                      <a:headEnd type="none" w="med" len="med"/>
                      <a:tailEnd type="none" w="med" len="med"/>
                    </a:lnB>
                    <a:lnTlToBr>
                      <a:noFill/>
                    </a:lnTlToBr>
                    <a:lnBlToTr>
                      <a:noFill/>
                    </a:lnBlToTr>
                    <a:noFill/>
                  </a:tcPr>
                </a:tc>
              </a:tr>
              <a:tr h="269793">
                <a:tc>
                  <a:txBody>
                    <a:bodyPr/>
                    <a:lstStyle/>
                    <a:p>
                      <a:pPr marL="0" marR="0" lvl="0" indent="0" algn="l" defTabSz="457200" rtl="0" eaLnBrk="1" fontAlgn="base" latinLnBrk="0" hangingPunct="1">
                        <a:lnSpc>
                          <a:spcPct val="98000"/>
                        </a:lnSpc>
                        <a:spcBef>
                          <a:spcPct val="0"/>
                        </a:spcBef>
                        <a:spcAft>
                          <a:spcPct val="0"/>
                        </a:spcAft>
                        <a:buClr>
                          <a:srgbClr val="000000"/>
                        </a:buClr>
                        <a:buSzPct val="100000"/>
                        <a:buFont typeface="Times New Roman" pitchFamily="16" charset="0"/>
                        <a:buNone/>
                        <a:tabLst>
                          <a:tab pos="342900" algn="l"/>
                          <a:tab pos="1257300" algn="l"/>
                          <a:tab pos="2171700" algn="l"/>
                          <a:tab pos="3086100" algn="l"/>
                          <a:tab pos="4000500" algn="l"/>
                          <a:tab pos="4914900" algn="l"/>
                          <a:tab pos="5829300" algn="l"/>
                          <a:tab pos="6743700" algn="l"/>
                          <a:tab pos="7658100" algn="l"/>
                          <a:tab pos="8572500" algn="l"/>
                          <a:tab pos="9486900" algn="l"/>
                          <a:tab pos="10401300" algn="l"/>
                        </a:tabLst>
                      </a:pPr>
                      <a:r>
                        <a:rPr kumimoji="0" lang="en-US" sz="1200" b="0" i="0" u="none" strike="noStrike" cap="none" normalizeH="0" baseline="0" dirty="0" smtClean="0">
                          <a:ln>
                            <a:noFill/>
                          </a:ln>
                          <a:solidFill>
                            <a:srgbClr val="000000"/>
                          </a:solidFill>
                          <a:effectLst/>
                          <a:latin typeface="Century"/>
                          <a:cs typeface="Century"/>
                        </a:rPr>
                        <a:t>12 chars: alphanumeric</a:t>
                      </a:r>
                    </a:p>
                  </a:txBody>
                  <a:tcPr marL="90000" marR="90000" marT="49757" marB="45725" horzOverflow="overflow">
                    <a:lnL w="12600" cap="flat" cmpd="sng" algn="ctr">
                      <a:solidFill>
                        <a:srgbClr val="000000"/>
                      </a:solidFill>
                      <a:prstDash val="solid"/>
                      <a:round/>
                      <a:headEnd type="none" w="med" len="med"/>
                      <a:tailEnd type="none" w="med" len="med"/>
                    </a:lnL>
                    <a:lnR w="12600" cap="flat" cmpd="sng" algn="ctr">
                      <a:solidFill>
                        <a:srgbClr val="000000"/>
                      </a:solidFill>
                      <a:prstDash val="solid"/>
                      <a:round/>
                      <a:headEnd type="none" w="med" len="med"/>
                      <a:tailEnd type="none" w="med" len="med"/>
                    </a:lnR>
                    <a:lnT w="12600" cap="flat" cmpd="sng" algn="ctr">
                      <a:solidFill>
                        <a:srgbClr val="000000"/>
                      </a:solidFill>
                      <a:prstDash val="solid"/>
                      <a:round/>
                      <a:headEnd type="none" w="med" len="med"/>
                      <a:tailEnd type="none" w="med" len="med"/>
                    </a:lnT>
                    <a:lnB w="126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457200" rtl="0" eaLnBrk="1" fontAlgn="base" latinLnBrk="0" hangingPunct="1">
                        <a:lnSpc>
                          <a:spcPct val="98000"/>
                        </a:lnSpc>
                        <a:spcBef>
                          <a:spcPct val="0"/>
                        </a:spcBef>
                        <a:spcAft>
                          <a:spcPct val="0"/>
                        </a:spcAft>
                        <a:buClr>
                          <a:srgbClr val="000000"/>
                        </a:buClr>
                        <a:buSzPct val="100000"/>
                        <a:buFont typeface="Times New Roman" pitchFamily="16" charset="0"/>
                        <a:buNone/>
                        <a:tabLst>
                          <a:tab pos="342900" algn="l"/>
                          <a:tab pos="1257300" algn="l"/>
                          <a:tab pos="2171700" algn="l"/>
                          <a:tab pos="3086100" algn="l"/>
                          <a:tab pos="4000500" algn="l"/>
                          <a:tab pos="4914900" algn="l"/>
                          <a:tab pos="5829300" algn="l"/>
                          <a:tab pos="6743700" algn="l"/>
                          <a:tab pos="7658100" algn="l"/>
                          <a:tab pos="8572500" algn="l"/>
                          <a:tab pos="9486900" algn="l"/>
                          <a:tab pos="10401300" algn="l"/>
                        </a:tabLst>
                      </a:pPr>
                      <a:r>
                        <a:rPr kumimoji="0" lang="en-US" sz="1200" b="0" i="0" u="none" strike="noStrike" cap="none" normalizeH="0" baseline="0" dirty="0" smtClean="0">
                          <a:ln>
                            <a:noFill/>
                          </a:ln>
                          <a:solidFill>
                            <a:srgbClr val="000000"/>
                          </a:solidFill>
                          <a:effectLst/>
                          <a:latin typeface="Century"/>
                          <a:cs typeface="Century"/>
                        </a:rPr>
                        <a:t>62</a:t>
                      </a:r>
                      <a:r>
                        <a:rPr kumimoji="0" lang="en-US" sz="1200" b="0" i="0" u="none" strike="noStrike" cap="none" normalizeH="0" baseline="30000" dirty="0" smtClean="0">
                          <a:ln>
                            <a:noFill/>
                          </a:ln>
                          <a:solidFill>
                            <a:srgbClr val="000000"/>
                          </a:solidFill>
                          <a:effectLst/>
                          <a:latin typeface="Century"/>
                          <a:cs typeface="Century"/>
                        </a:rPr>
                        <a:t>12</a:t>
                      </a:r>
                    </a:p>
                  </a:txBody>
                  <a:tcPr marL="90000" marR="90000" marT="49757" marB="45725" horzOverflow="overflow">
                    <a:lnL w="12600" cap="flat" cmpd="sng" algn="ctr">
                      <a:solidFill>
                        <a:srgbClr val="000000"/>
                      </a:solidFill>
                      <a:prstDash val="solid"/>
                      <a:round/>
                      <a:headEnd type="none" w="med" len="med"/>
                      <a:tailEnd type="none" w="med" len="med"/>
                    </a:lnL>
                    <a:lnR w="12600" cap="flat" cmpd="sng" algn="ctr">
                      <a:solidFill>
                        <a:srgbClr val="000000"/>
                      </a:solidFill>
                      <a:prstDash val="solid"/>
                      <a:round/>
                      <a:headEnd type="none" w="med" len="med"/>
                      <a:tailEnd type="none" w="med" len="med"/>
                    </a:lnR>
                    <a:lnT w="12600" cap="flat" cmpd="sng" algn="ctr">
                      <a:solidFill>
                        <a:srgbClr val="000000"/>
                      </a:solidFill>
                      <a:prstDash val="solid"/>
                      <a:round/>
                      <a:headEnd type="none" w="med" len="med"/>
                      <a:tailEnd type="none" w="med" len="med"/>
                    </a:lnT>
                    <a:lnB w="126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457200" rtl="0" eaLnBrk="1" fontAlgn="base" latinLnBrk="0" hangingPunct="1">
                        <a:lnSpc>
                          <a:spcPct val="93000"/>
                        </a:lnSpc>
                        <a:spcBef>
                          <a:spcPct val="0"/>
                        </a:spcBef>
                        <a:spcAft>
                          <a:spcPct val="0"/>
                        </a:spcAft>
                        <a:buClr>
                          <a:srgbClr val="000000"/>
                        </a:buClr>
                        <a:buSzPct val="100000"/>
                        <a:buFont typeface="Times New Roman" pitchFamily="16" charset="0"/>
                        <a:buNone/>
                        <a:tabLst>
                          <a:tab pos="342900" algn="l"/>
                          <a:tab pos="1257300" algn="l"/>
                          <a:tab pos="2171700" algn="l"/>
                          <a:tab pos="3086100" algn="l"/>
                          <a:tab pos="4000500" algn="l"/>
                          <a:tab pos="4914900" algn="l"/>
                          <a:tab pos="5829300" algn="l"/>
                          <a:tab pos="6743700" algn="l"/>
                          <a:tab pos="7658100" algn="l"/>
                          <a:tab pos="8572500" algn="l"/>
                          <a:tab pos="9486900" algn="l"/>
                          <a:tab pos="10401300" algn="l"/>
                        </a:tabLst>
                      </a:pPr>
                      <a:r>
                        <a:rPr kumimoji="0" lang="en-US" sz="1200" b="0" i="0" u="none" strike="noStrike" cap="none" normalizeH="0" baseline="0" dirty="0" smtClean="0">
                          <a:ln>
                            <a:noFill/>
                          </a:ln>
                          <a:solidFill>
                            <a:srgbClr val="000000"/>
                          </a:solidFill>
                          <a:effectLst/>
                          <a:latin typeface="Century"/>
                          <a:ea typeface="ＭＳ Ｐゴシック" charset="0"/>
                          <a:cs typeface="Century"/>
                        </a:rPr>
                        <a:t>3x10</a:t>
                      </a:r>
                      <a:r>
                        <a:rPr kumimoji="0" lang="en-US" sz="1200" b="0" i="0" u="none" strike="noStrike" cap="none" normalizeH="0" baseline="30000" dirty="0" smtClean="0">
                          <a:ln>
                            <a:noFill/>
                          </a:ln>
                          <a:solidFill>
                            <a:srgbClr val="000000"/>
                          </a:solidFill>
                          <a:effectLst/>
                          <a:latin typeface="Century"/>
                          <a:cs typeface="Century"/>
                        </a:rPr>
                        <a:t>21</a:t>
                      </a:r>
                    </a:p>
                  </a:txBody>
                  <a:tcPr marL="90000" marR="90000" marT="59839" marB="45725" horzOverflow="overflow">
                    <a:lnL w="12600" cap="flat" cmpd="sng" algn="ctr">
                      <a:solidFill>
                        <a:srgbClr val="000000"/>
                      </a:solidFill>
                      <a:prstDash val="solid"/>
                      <a:round/>
                      <a:headEnd type="none" w="med" len="med"/>
                      <a:tailEnd type="none" w="med" len="med"/>
                    </a:lnL>
                    <a:lnR w="12600" cap="flat" cmpd="sng" algn="ctr">
                      <a:solidFill>
                        <a:srgbClr val="000000"/>
                      </a:solidFill>
                      <a:prstDash val="solid"/>
                      <a:round/>
                      <a:headEnd type="none" w="med" len="med"/>
                      <a:tailEnd type="none" w="med" len="med"/>
                    </a:lnR>
                    <a:lnT w="12600" cap="flat" cmpd="sng" algn="ctr">
                      <a:solidFill>
                        <a:srgbClr val="000000"/>
                      </a:solidFill>
                      <a:prstDash val="solid"/>
                      <a:round/>
                      <a:headEnd type="none" w="med" len="med"/>
                      <a:tailEnd type="none" w="med" len="med"/>
                    </a:lnT>
                    <a:lnB w="126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457200" rtl="0" eaLnBrk="1" fontAlgn="base" latinLnBrk="0" hangingPunct="1">
                        <a:lnSpc>
                          <a:spcPct val="93000"/>
                        </a:lnSpc>
                        <a:spcBef>
                          <a:spcPct val="0"/>
                        </a:spcBef>
                        <a:spcAft>
                          <a:spcPct val="0"/>
                        </a:spcAft>
                        <a:buClr>
                          <a:srgbClr val="000000"/>
                        </a:buClr>
                        <a:buSzPct val="100000"/>
                        <a:buFont typeface="Times New Roman" pitchFamily="16" charset="0"/>
                        <a:buNone/>
                        <a:tabLst>
                          <a:tab pos="342900" algn="l"/>
                          <a:tab pos="1257300" algn="l"/>
                          <a:tab pos="2171700" algn="l"/>
                          <a:tab pos="3086100" algn="l"/>
                          <a:tab pos="4000500" algn="l"/>
                          <a:tab pos="4914900" algn="l"/>
                          <a:tab pos="5829300" algn="l"/>
                          <a:tab pos="6743700" algn="l"/>
                          <a:tab pos="7658100" algn="l"/>
                          <a:tab pos="8572500" algn="l"/>
                          <a:tab pos="9486900" algn="l"/>
                          <a:tab pos="10401300" algn="l"/>
                        </a:tabLst>
                      </a:pPr>
                      <a:r>
                        <a:rPr kumimoji="0" lang="en-US" sz="1200" b="0" i="0" u="none" strike="noStrike" cap="none" normalizeH="0" baseline="0" dirty="0" smtClean="0">
                          <a:ln>
                            <a:noFill/>
                          </a:ln>
                          <a:solidFill>
                            <a:srgbClr val="000000"/>
                          </a:solidFill>
                          <a:effectLst/>
                          <a:latin typeface="Century"/>
                          <a:ea typeface="ＭＳ Ｐゴシック" charset="0"/>
                          <a:cs typeface="Century"/>
                        </a:rPr>
                        <a:t>96 years</a:t>
                      </a:r>
                    </a:p>
                  </a:txBody>
                  <a:tcPr marL="90000" marR="90000" marT="59839" marB="45725" horzOverflow="overflow">
                    <a:lnL w="12600" cap="flat" cmpd="sng" algn="ctr">
                      <a:solidFill>
                        <a:srgbClr val="000000"/>
                      </a:solidFill>
                      <a:prstDash val="solid"/>
                      <a:round/>
                      <a:headEnd type="none" w="med" len="med"/>
                      <a:tailEnd type="none" w="med" len="med"/>
                    </a:lnL>
                    <a:lnR w="12600" cap="flat" cmpd="sng" algn="ctr">
                      <a:solidFill>
                        <a:srgbClr val="000000"/>
                      </a:solidFill>
                      <a:prstDash val="solid"/>
                      <a:round/>
                      <a:headEnd type="none" w="med" len="med"/>
                      <a:tailEnd type="none" w="med" len="med"/>
                    </a:lnR>
                    <a:lnT w="12600" cap="flat" cmpd="sng" algn="ctr">
                      <a:solidFill>
                        <a:srgbClr val="000000"/>
                      </a:solidFill>
                      <a:prstDash val="solid"/>
                      <a:round/>
                      <a:headEnd type="none" w="med" len="med"/>
                      <a:tailEnd type="none" w="med" len="med"/>
                    </a:lnT>
                    <a:lnB w="12600" cap="flat" cmpd="sng" algn="ctr">
                      <a:solidFill>
                        <a:srgbClr val="000000"/>
                      </a:solidFill>
                      <a:prstDash val="solid"/>
                      <a:round/>
                      <a:headEnd type="none" w="med" len="med"/>
                      <a:tailEnd type="none" w="med" len="med"/>
                    </a:lnB>
                    <a:lnTlToBr>
                      <a:noFill/>
                    </a:lnTlToBr>
                    <a:lnBlToTr>
                      <a:noFill/>
                    </a:lnBlToTr>
                    <a:noFill/>
                  </a:tcPr>
                </a:tc>
              </a:tr>
              <a:tr h="269793">
                <a:tc>
                  <a:txBody>
                    <a:bodyPr/>
                    <a:lstStyle/>
                    <a:p>
                      <a:pPr marL="0" marR="0" lvl="0" indent="0" algn="l" defTabSz="457200" rtl="0" eaLnBrk="1" fontAlgn="base" latinLnBrk="0" hangingPunct="1">
                        <a:lnSpc>
                          <a:spcPct val="98000"/>
                        </a:lnSpc>
                        <a:spcBef>
                          <a:spcPct val="0"/>
                        </a:spcBef>
                        <a:spcAft>
                          <a:spcPct val="0"/>
                        </a:spcAft>
                        <a:buClr>
                          <a:srgbClr val="000000"/>
                        </a:buClr>
                        <a:buSzPct val="100000"/>
                        <a:buFont typeface="Times New Roman" pitchFamily="16" charset="0"/>
                        <a:buNone/>
                        <a:tabLst>
                          <a:tab pos="342900" algn="l"/>
                          <a:tab pos="1257300" algn="l"/>
                          <a:tab pos="2171700" algn="l"/>
                          <a:tab pos="3086100" algn="l"/>
                          <a:tab pos="4000500" algn="l"/>
                          <a:tab pos="4914900" algn="l"/>
                          <a:tab pos="5829300" algn="l"/>
                          <a:tab pos="6743700" algn="l"/>
                          <a:tab pos="7658100" algn="l"/>
                          <a:tab pos="8572500" algn="l"/>
                          <a:tab pos="9486900" algn="l"/>
                          <a:tab pos="10401300" algn="l"/>
                        </a:tabLst>
                      </a:pPr>
                      <a:r>
                        <a:rPr kumimoji="0" lang="en-US" sz="1200" b="0" i="0" u="none" strike="noStrike" cap="none" normalizeH="0" baseline="0" dirty="0" smtClean="0">
                          <a:ln>
                            <a:noFill/>
                          </a:ln>
                          <a:solidFill>
                            <a:srgbClr val="000000"/>
                          </a:solidFill>
                          <a:effectLst/>
                          <a:latin typeface="Century"/>
                          <a:cs typeface="Century"/>
                        </a:rPr>
                        <a:t>12 chars: alphanumeric + 10</a:t>
                      </a:r>
                    </a:p>
                  </a:txBody>
                  <a:tcPr marL="90000" marR="90000" marT="49757" marB="45725" horzOverflow="overflow">
                    <a:lnL w="12600" cap="flat" cmpd="sng" algn="ctr">
                      <a:solidFill>
                        <a:srgbClr val="000000"/>
                      </a:solidFill>
                      <a:prstDash val="solid"/>
                      <a:round/>
                      <a:headEnd type="none" w="med" len="med"/>
                      <a:tailEnd type="none" w="med" len="med"/>
                    </a:lnL>
                    <a:lnR w="12600" cap="flat" cmpd="sng" algn="ctr">
                      <a:solidFill>
                        <a:srgbClr val="000000"/>
                      </a:solidFill>
                      <a:prstDash val="solid"/>
                      <a:round/>
                      <a:headEnd type="none" w="med" len="med"/>
                      <a:tailEnd type="none" w="med" len="med"/>
                    </a:lnR>
                    <a:lnT w="12600" cap="flat" cmpd="sng" algn="ctr">
                      <a:solidFill>
                        <a:srgbClr val="000000"/>
                      </a:solidFill>
                      <a:prstDash val="solid"/>
                      <a:round/>
                      <a:headEnd type="none" w="med" len="med"/>
                      <a:tailEnd type="none" w="med" len="med"/>
                    </a:lnT>
                    <a:lnB w="126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457200" rtl="0" eaLnBrk="1" fontAlgn="base" latinLnBrk="0" hangingPunct="1">
                        <a:lnSpc>
                          <a:spcPct val="98000"/>
                        </a:lnSpc>
                        <a:spcBef>
                          <a:spcPct val="0"/>
                        </a:spcBef>
                        <a:spcAft>
                          <a:spcPct val="0"/>
                        </a:spcAft>
                        <a:buClr>
                          <a:srgbClr val="000000"/>
                        </a:buClr>
                        <a:buSzPct val="100000"/>
                        <a:buFont typeface="Times New Roman" pitchFamily="16" charset="0"/>
                        <a:buNone/>
                        <a:tabLst>
                          <a:tab pos="342900" algn="l"/>
                          <a:tab pos="1257300" algn="l"/>
                          <a:tab pos="2171700" algn="l"/>
                          <a:tab pos="3086100" algn="l"/>
                          <a:tab pos="4000500" algn="l"/>
                          <a:tab pos="4914900" algn="l"/>
                          <a:tab pos="5829300" algn="l"/>
                          <a:tab pos="6743700" algn="l"/>
                          <a:tab pos="7658100" algn="l"/>
                          <a:tab pos="8572500" algn="l"/>
                          <a:tab pos="9486900" algn="l"/>
                          <a:tab pos="10401300" algn="l"/>
                        </a:tabLst>
                      </a:pPr>
                      <a:r>
                        <a:rPr kumimoji="0" lang="en-US" sz="1200" b="0" i="0" u="none" strike="noStrike" cap="none" normalizeH="0" baseline="0" dirty="0" smtClean="0">
                          <a:ln>
                            <a:noFill/>
                          </a:ln>
                          <a:solidFill>
                            <a:srgbClr val="000000"/>
                          </a:solidFill>
                          <a:effectLst/>
                          <a:latin typeface="Century"/>
                          <a:cs typeface="Century"/>
                        </a:rPr>
                        <a:t>72</a:t>
                      </a:r>
                      <a:r>
                        <a:rPr kumimoji="0" lang="en-US" sz="1200" b="0" i="0" u="none" strike="noStrike" cap="none" normalizeH="0" baseline="30000" dirty="0" smtClean="0">
                          <a:ln>
                            <a:noFill/>
                          </a:ln>
                          <a:solidFill>
                            <a:srgbClr val="000000"/>
                          </a:solidFill>
                          <a:effectLst/>
                          <a:latin typeface="Century"/>
                          <a:cs typeface="Century"/>
                        </a:rPr>
                        <a:t>12</a:t>
                      </a:r>
                    </a:p>
                  </a:txBody>
                  <a:tcPr marL="90000" marR="90000" marT="49757" marB="45725" horzOverflow="overflow">
                    <a:lnL w="12600" cap="flat" cmpd="sng" algn="ctr">
                      <a:solidFill>
                        <a:srgbClr val="000000"/>
                      </a:solidFill>
                      <a:prstDash val="solid"/>
                      <a:round/>
                      <a:headEnd type="none" w="med" len="med"/>
                      <a:tailEnd type="none" w="med" len="med"/>
                    </a:lnL>
                    <a:lnR w="12600" cap="flat" cmpd="sng" algn="ctr">
                      <a:solidFill>
                        <a:srgbClr val="000000"/>
                      </a:solidFill>
                      <a:prstDash val="solid"/>
                      <a:round/>
                      <a:headEnd type="none" w="med" len="med"/>
                      <a:tailEnd type="none" w="med" len="med"/>
                    </a:lnR>
                    <a:lnT w="12600" cap="flat" cmpd="sng" algn="ctr">
                      <a:solidFill>
                        <a:srgbClr val="000000"/>
                      </a:solidFill>
                      <a:prstDash val="solid"/>
                      <a:round/>
                      <a:headEnd type="none" w="med" len="med"/>
                      <a:tailEnd type="none" w="med" len="med"/>
                    </a:lnT>
                    <a:lnB w="126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457200" rtl="0" eaLnBrk="1" fontAlgn="base" latinLnBrk="0" hangingPunct="1">
                        <a:lnSpc>
                          <a:spcPct val="93000"/>
                        </a:lnSpc>
                        <a:spcBef>
                          <a:spcPct val="0"/>
                        </a:spcBef>
                        <a:spcAft>
                          <a:spcPct val="0"/>
                        </a:spcAft>
                        <a:buClr>
                          <a:srgbClr val="000000"/>
                        </a:buClr>
                        <a:buSzPct val="100000"/>
                        <a:buFont typeface="Times New Roman" pitchFamily="16" charset="0"/>
                        <a:buNone/>
                        <a:tabLst>
                          <a:tab pos="342900" algn="l"/>
                          <a:tab pos="1257300" algn="l"/>
                          <a:tab pos="2171700" algn="l"/>
                          <a:tab pos="3086100" algn="l"/>
                          <a:tab pos="4000500" algn="l"/>
                          <a:tab pos="4914900" algn="l"/>
                          <a:tab pos="5829300" algn="l"/>
                          <a:tab pos="6743700" algn="l"/>
                          <a:tab pos="7658100" algn="l"/>
                          <a:tab pos="8572500" algn="l"/>
                          <a:tab pos="9486900" algn="l"/>
                          <a:tab pos="10401300" algn="l"/>
                        </a:tabLst>
                      </a:pPr>
                      <a:r>
                        <a:rPr kumimoji="0" lang="en-US" sz="1200" b="0" i="0" u="none" strike="noStrike" cap="none" normalizeH="0" baseline="0" dirty="0" smtClean="0">
                          <a:ln>
                            <a:noFill/>
                          </a:ln>
                          <a:solidFill>
                            <a:srgbClr val="000000"/>
                          </a:solidFill>
                          <a:effectLst/>
                          <a:latin typeface="Century"/>
                          <a:ea typeface="ＭＳ Ｐゴシック" charset="0"/>
                          <a:cs typeface="Century"/>
                        </a:rPr>
                        <a:t>2x10</a:t>
                      </a:r>
                      <a:r>
                        <a:rPr kumimoji="0" lang="en-US" sz="1200" b="0" i="0" u="none" strike="noStrike" cap="none" normalizeH="0" baseline="30000" dirty="0" smtClean="0">
                          <a:ln>
                            <a:noFill/>
                          </a:ln>
                          <a:solidFill>
                            <a:srgbClr val="000000"/>
                          </a:solidFill>
                          <a:effectLst/>
                          <a:latin typeface="Century"/>
                          <a:cs typeface="Century"/>
                        </a:rPr>
                        <a:t>22</a:t>
                      </a:r>
                    </a:p>
                  </a:txBody>
                  <a:tcPr marL="90000" marR="90000" marT="59839" marB="45725" horzOverflow="overflow">
                    <a:lnL w="12600" cap="flat" cmpd="sng" algn="ctr">
                      <a:solidFill>
                        <a:srgbClr val="000000"/>
                      </a:solidFill>
                      <a:prstDash val="solid"/>
                      <a:round/>
                      <a:headEnd type="none" w="med" len="med"/>
                      <a:tailEnd type="none" w="med" len="med"/>
                    </a:lnL>
                    <a:lnR w="12600" cap="flat" cmpd="sng" algn="ctr">
                      <a:solidFill>
                        <a:srgbClr val="000000"/>
                      </a:solidFill>
                      <a:prstDash val="solid"/>
                      <a:round/>
                      <a:headEnd type="none" w="med" len="med"/>
                      <a:tailEnd type="none" w="med" len="med"/>
                    </a:lnR>
                    <a:lnT w="12600" cap="flat" cmpd="sng" algn="ctr">
                      <a:solidFill>
                        <a:srgbClr val="000000"/>
                      </a:solidFill>
                      <a:prstDash val="solid"/>
                      <a:round/>
                      <a:headEnd type="none" w="med" len="med"/>
                      <a:tailEnd type="none" w="med" len="med"/>
                    </a:lnT>
                    <a:lnB w="126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457200" rtl="0" eaLnBrk="1" fontAlgn="base" latinLnBrk="0" hangingPunct="1">
                        <a:lnSpc>
                          <a:spcPct val="93000"/>
                        </a:lnSpc>
                        <a:spcBef>
                          <a:spcPct val="0"/>
                        </a:spcBef>
                        <a:spcAft>
                          <a:spcPct val="0"/>
                        </a:spcAft>
                        <a:buClr>
                          <a:srgbClr val="000000"/>
                        </a:buClr>
                        <a:buSzPct val="100000"/>
                        <a:buFont typeface="Times New Roman" pitchFamily="16" charset="0"/>
                        <a:buNone/>
                        <a:tabLst>
                          <a:tab pos="342900" algn="l"/>
                          <a:tab pos="1257300" algn="l"/>
                          <a:tab pos="2171700" algn="l"/>
                          <a:tab pos="3086100" algn="l"/>
                          <a:tab pos="4000500" algn="l"/>
                          <a:tab pos="4914900" algn="l"/>
                          <a:tab pos="5829300" algn="l"/>
                          <a:tab pos="6743700" algn="l"/>
                          <a:tab pos="7658100" algn="l"/>
                          <a:tab pos="8572500" algn="l"/>
                          <a:tab pos="9486900" algn="l"/>
                          <a:tab pos="10401300" algn="l"/>
                        </a:tabLst>
                      </a:pPr>
                      <a:r>
                        <a:rPr kumimoji="0" lang="en-US" sz="1200" b="0" i="0" u="none" strike="noStrike" cap="none" normalizeH="0" baseline="0" dirty="0" smtClean="0">
                          <a:ln>
                            <a:noFill/>
                          </a:ln>
                          <a:solidFill>
                            <a:srgbClr val="000000"/>
                          </a:solidFill>
                          <a:effectLst/>
                          <a:latin typeface="Century"/>
                          <a:ea typeface="ＭＳ Ｐゴシック" charset="0"/>
                          <a:cs typeface="Century"/>
                        </a:rPr>
                        <a:t>500 years</a:t>
                      </a:r>
                    </a:p>
                  </a:txBody>
                  <a:tcPr marL="90000" marR="90000" marT="59839" marB="45725" horzOverflow="overflow">
                    <a:lnL w="12600" cap="flat" cmpd="sng" algn="ctr">
                      <a:solidFill>
                        <a:srgbClr val="000000"/>
                      </a:solidFill>
                      <a:prstDash val="solid"/>
                      <a:round/>
                      <a:headEnd type="none" w="med" len="med"/>
                      <a:tailEnd type="none" w="med" len="med"/>
                    </a:lnL>
                    <a:lnR w="12600" cap="flat" cmpd="sng" algn="ctr">
                      <a:solidFill>
                        <a:srgbClr val="000000"/>
                      </a:solidFill>
                      <a:prstDash val="solid"/>
                      <a:round/>
                      <a:headEnd type="none" w="med" len="med"/>
                      <a:tailEnd type="none" w="med" len="med"/>
                    </a:lnR>
                    <a:lnT w="12600" cap="flat" cmpd="sng" algn="ctr">
                      <a:solidFill>
                        <a:srgbClr val="000000"/>
                      </a:solidFill>
                      <a:prstDash val="solid"/>
                      <a:round/>
                      <a:headEnd type="none" w="med" len="med"/>
                      <a:tailEnd type="none" w="med" len="med"/>
                    </a:lnT>
                    <a:lnB w="12600" cap="flat" cmpd="sng" algn="ctr">
                      <a:solidFill>
                        <a:srgbClr val="000000"/>
                      </a:solidFill>
                      <a:prstDash val="solid"/>
                      <a:round/>
                      <a:headEnd type="none" w="med" len="med"/>
                      <a:tailEnd type="none" w="med" len="med"/>
                    </a:lnB>
                    <a:lnTlToBr>
                      <a:noFill/>
                    </a:lnTlToBr>
                    <a:lnBlToTr>
                      <a:noFill/>
                    </a:lnBlToTr>
                    <a:noFill/>
                  </a:tcPr>
                </a:tc>
              </a:tr>
              <a:tr h="271143">
                <a:tc>
                  <a:txBody>
                    <a:bodyPr/>
                    <a:lstStyle/>
                    <a:p>
                      <a:pPr marL="0" marR="0" lvl="0" indent="0" algn="l" defTabSz="457200" rtl="0" eaLnBrk="1" fontAlgn="base" latinLnBrk="0" hangingPunct="1">
                        <a:lnSpc>
                          <a:spcPct val="98000"/>
                        </a:lnSpc>
                        <a:spcBef>
                          <a:spcPct val="0"/>
                        </a:spcBef>
                        <a:spcAft>
                          <a:spcPct val="0"/>
                        </a:spcAft>
                        <a:buClr>
                          <a:srgbClr val="000000"/>
                        </a:buClr>
                        <a:buSzPct val="100000"/>
                        <a:buFont typeface="Times New Roman" pitchFamily="16" charset="0"/>
                        <a:buNone/>
                        <a:tabLst>
                          <a:tab pos="342900" algn="l"/>
                          <a:tab pos="1257300" algn="l"/>
                          <a:tab pos="2171700" algn="l"/>
                          <a:tab pos="3086100" algn="l"/>
                          <a:tab pos="4000500" algn="l"/>
                          <a:tab pos="4914900" algn="l"/>
                          <a:tab pos="5829300" algn="l"/>
                          <a:tab pos="6743700" algn="l"/>
                          <a:tab pos="7658100" algn="l"/>
                          <a:tab pos="8572500" algn="l"/>
                          <a:tab pos="9486900" algn="l"/>
                          <a:tab pos="10401300" algn="l"/>
                        </a:tabLst>
                      </a:pPr>
                      <a:r>
                        <a:rPr kumimoji="0" lang="en-US" sz="1200" b="0" i="0" u="none" strike="noStrike" cap="none" normalizeH="0" baseline="0" dirty="0" smtClean="0">
                          <a:ln>
                            <a:noFill/>
                          </a:ln>
                          <a:solidFill>
                            <a:srgbClr val="000000"/>
                          </a:solidFill>
                          <a:effectLst/>
                          <a:latin typeface="Century"/>
                          <a:cs typeface="Century"/>
                        </a:rPr>
                        <a:t>12 chars: all keyboard</a:t>
                      </a:r>
                    </a:p>
                  </a:txBody>
                  <a:tcPr marL="90000" marR="90000" marT="49757" marB="45725" horzOverflow="overflow">
                    <a:lnL w="12600" cap="flat" cmpd="sng" algn="ctr">
                      <a:solidFill>
                        <a:srgbClr val="000000"/>
                      </a:solidFill>
                      <a:prstDash val="solid"/>
                      <a:round/>
                      <a:headEnd type="none" w="med" len="med"/>
                      <a:tailEnd type="none" w="med" len="med"/>
                    </a:lnL>
                    <a:lnR w="12600" cap="flat" cmpd="sng" algn="ctr">
                      <a:solidFill>
                        <a:srgbClr val="000000"/>
                      </a:solidFill>
                      <a:prstDash val="solid"/>
                      <a:round/>
                      <a:headEnd type="none" w="med" len="med"/>
                      <a:tailEnd type="none" w="med" len="med"/>
                    </a:lnR>
                    <a:lnT w="12600" cap="flat" cmpd="sng" algn="ctr">
                      <a:solidFill>
                        <a:srgbClr val="000000"/>
                      </a:solidFill>
                      <a:prstDash val="solid"/>
                      <a:round/>
                      <a:headEnd type="none" w="med" len="med"/>
                      <a:tailEnd type="none" w="med" len="med"/>
                    </a:lnT>
                    <a:lnB w="126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457200" rtl="0" eaLnBrk="1" fontAlgn="base" latinLnBrk="0" hangingPunct="1">
                        <a:lnSpc>
                          <a:spcPct val="98000"/>
                        </a:lnSpc>
                        <a:spcBef>
                          <a:spcPct val="0"/>
                        </a:spcBef>
                        <a:spcAft>
                          <a:spcPct val="0"/>
                        </a:spcAft>
                        <a:buClr>
                          <a:srgbClr val="000000"/>
                        </a:buClr>
                        <a:buSzPct val="100000"/>
                        <a:buFont typeface="Times New Roman" pitchFamily="16" charset="0"/>
                        <a:buNone/>
                        <a:tabLst>
                          <a:tab pos="342900" algn="l"/>
                          <a:tab pos="1257300" algn="l"/>
                          <a:tab pos="2171700" algn="l"/>
                          <a:tab pos="3086100" algn="l"/>
                          <a:tab pos="4000500" algn="l"/>
                          <a:tab pos="4914900" algn="l"/>
                          <a:tab pos="5829300" algn="l"/>
                          <a:tab pos="6743700" algn="l"/>
                          <a:tab pos="7658100" algn="l"/>
                          <a:tab pos="8572500" algn="l"/>
                          <a:tab pos="9486900" algn="l"/>
                          <a:tab pos="10401300" algn="l"/>
                        </a:tabLst>
                      </a:pPr>
                      <a:r>
                        <a:rPr kumimoji="0" lang="en-US" sz="1200" b="0" i="0" u="none" strike="noStrike" cap="none" normalizeH="0" baseline="0" dirty="0" smtClean="0">
                          <a:ln>
                            <a:noFill/>
                          </a:ln>
                          <a:solidFill>
                            <a:srgbClr val="000000"/>
                          </a:solidFill>
                          <a:effectLst/>
                          <a:latin typeface="Century"/>
                          <a:cs typeface="Century"/>
                        </a:rPr>
                        <a:t>95</a:t>
                      </a:r>
                      <a:r>
                        <a:rPr kumimoji="0" lang="en-US" sz="1200" b="0" i="0" u="none" strike="noStrike" cap="none" normalizeH="0" baseline="30000" dirty="0" smtClean="0">
                          <a:ln>
                            <a:noFill/>
                          </a:ln>
                          <a:solidFill>
                            <a:srgbClr val="000000"/>
                          </a:solidFill>
                          <a:effectLst/>
                          <a:latin typeface="Century"/>
                          <a:cs typeface="Century"/>
                        </a:rPr>
                        <a:t>12</a:t>
                      </a:r>
                    </a:p>
                  </a:txBody>
                  <a:tcPr marL="90000" marR="90000" marT="49757" marB="45725" horzOverflow="overflow">
                    <a:lnL w="12600" cap="flat" cmpd="sng" algn="ctr">
                      <a:solidFill>
                        <a:srgbClr val="000000"/>
                      </a:solidFill>
                      <a:prstDash val="solid"/>
                      <a:round/>
                      <a:headEnd type="none" w="med" len="med"/>
                      <a:tailEnd type="none" w="med" len="med"/>
                    </a:lnL>
                    <a:lnR w="12600" cap="flat" cmpd="sng" algn="ctr">
                      <a:solidFill>
                        <a:srgbClr val="000000"/>
                      </a:solidFill>
                      <a:prstDash val="solid"/>
                      <a:round/>
                      <a:headEnd type="none" w="med" len="med"/>
                      <a:tailEnd type="none" w="med" len="med"/>
                    </a:lnR>
                    <a:lnT w="12600" cap="flat" cmpd="sng" algn="ctr">
                      <a:solidFill>
                        <a:srgbClr val="000000"/>
                      </a:solidFill>
                      <a:prstDash val="solid"/>
                      <a:round/>
                      <a:headEnd type="none" w="med" len="med"/>
                      <a:tailEnd type="none" w="med" len="med"/>
                    </a:lnT>
                    <a:lnB w="126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457200" rtl="0" eaLnBrk="1" fontAlgn="base" latinLnBrk="0" hangingPunct="1">
                        <a:lnSpc>
                          <a:spcPct val="93000"/>
                        </a:lnSpc>
                        <a:spcBef>
                          <a:spcPct val="0"/>
                        </a:spcBef>
                        <a:spcAft>
                          <a:spcPct val="0"/>
                        </a:spcAft>
                        <a:buClr>
                          <a:srgbClr val="000000"/>
                        </a:buClr>
                        <a:buSzPct val="100000"/>
                        <a:buFont typeface="Times New Roman" pitchFamily="16" charset="0"/>
                        <a:buNone/>
                        <a:tabLst>
                          <a:tab pos="342900" algn="l"/>
                          <a:tab pos="1257300" algn="l"/>
                          <a:tab pos="2171700" algn="l"/>
                          <a:tab pos="3086100" algn="l"/>
                          <a:tab pos="4000500" algn="l"/>
                          <a:tab pos="4914900" algn="l"/>
                          <a:tab pos="5829300" algn="l"/>
                          <a:tab pos="6743700" algn="l"/>
                          <a:tab pos="7658100" algn="l"/>
                          <a:tab pos="8572500" algn="l"/>
                          <a:tab pos="9486900" algn="l"/>
                          <a:tab pos="10401300" algn="l"/>
                        </a:tabLst>
                      </a:pPr>
                      <a:r>
                        <a:rPr kumimoji="0" lang="en-US" sz="1200" b="0" i="0" u="none" strike="noStrike" cap="none" normalizeH="0" baseline="0" dirty="0" smtClean="0">
                          <a:ln>
                            <a:noFill/>
                          </a:ln>
                          <a:solidFill>
                            <a:srgbClr val="000000"/>
                          </a:solidFill>
                          <a:effectLst/>
                          <a:latin typeface="Century"/>
                          <a:ea typeface="ＭＳ Ｐゴシック" charset="0"/>
                          <a:cs typeface="Century"/>
                        </a:rPr>
                        <a:t>5x10</a:t>
                      </a:r>
                      <a:r>
                        <a:rPr kumimoji="0" lang="en-US" sz="1200" b="0" i="0" u="none" strike="noStrike" cap="none" normalizeH="0" baseline="30000" dirty="0" smtClean="0">
                          <a:ln>
                            <a:noFill/>
                          </a:ln>
                          <a:solidFill>
                            <a:srgbClr val="000000"/>
                          </a:solidFill>
                          <a:effectLst/>
                          <a:latin typeface="Century"/>
                          <a:cs typeface="Century"/>
                        </a:rPr>
                        <a:t>23</a:t>
                      </a:r>
                    </a:p>
                  </a:txBody>
                  <a:tcPr marL="90000" marR="90000" marT="59839" marB="45725" horzOverflow="overflow">
                    <a:lnL w="12600" cap="flat" cmpd="sng" algn="ctr">
                      <a:solidFill>
                        <a:srgbClr val="000000"/>
                      </a:solidFill>
                      <a:prstDash val="solid"/>
                      <a:round/>
                      <a:headEnd type="none" w="med" len="med"/>
                      <a:tailEnd type="none" w="med" len="med"/>
                    </a:lnL>
                    <a:lnR w="12600" cap="flat" cmpd="sng" algn="ctr">
                      <a:solidFill>
                        <a:srgbClr val="000000"/>
                      </a:solidFill>
                      <a:prstDash val="solid"/>
                      <a:round/>
                      <a:headEnd type="none" w="med" len="med"/>
                      <a:tailEnd type="none" w="med" len="med"/>
                    </a:lnR>
                    <a:lnT w="12600" cap="flat" cmpd="sng" algn="ctr">
                      <a:solidFill>
                        <a:srgbClr val="000000"/>
                      </a:solidFill>
                      <a:prstDash val="solid"/>
                      <a:round/>
                      <a:headEnd type="none" w="med" len="med"/>
                      <a:tailEnd type="none" w="med" len="med"/>
                    </a:lnT>
                    <a:lnB w="12600" cap="flat" cmpd="sng" algn="ctr">
                      <a:solidFill>
                        <a:srgbClr val="000000"/>
                      </a:solidFill>
                      <a:prstDash val="solid"/>
                      <a:round/>
                      <a:headEnd type="none" w="med" len="med"/>
                      <a:tailEnd type="none" w="med" len="med"/>
                    </a:lnB>
                    <a:lnTlToBr>
                      <a:noFill/>
                    </a:lnTlToBr>
                    <a:lnBlToTr>
                      <a:noFill/>
                    </a:lnBlToTr>
                    <a:noFill/>
                  </a:tcPr>
                </a:tc>
                <a:tc>
                  <a:txBody>
                    <a:bodyPr/>
                    <a:lstStyle/>
                    <a:p>
                      <a:endParaRPr lang="en-US" sz="1200" dirty="0">
                        <a:solidFill>
                          <a:srgbClr val="000000"/>
                        </a:solidFill>
                        <a:latin typeface="Century"/>
                        <a:cs typeface="Century"/>
                      </a:endParaRPr>
                    </a:p>
                  </a:txBody>
                  <a:tcPr marT="45725" marB="45725" anchor="ctr" horzOverflow="overflow">
                    <a:lnL w="12600" cap="flat" cmpd="sng" algn="ctr">
                      <a:solidFill>
                        <a:srgbClr val="000000"/>
                      </a:solidFill>
                      <a:prstDash val="solid"/>
                      <a:round/>
                      <a:headEnd type="none" w="med" len="med"/>
                      <a:tailEnd type="none" w="med" len="med"/>
                    </a:lnL>
                    <a:lnR w="12600" cap="flat" cmpd="sng" algn="ctr">
                      <a:solidFill>
                        <a:srgbClr val="000000"/>
                      </a:solidFill>
                      <a:prstDash val="solid"/>
                      <a:round/>
                      <a:headEnd type="none" w="med" len="med"/>
                      <a:tailEnd type="none" w="med" len="med"/>
                    </a:lnR>
                    <a:lnT w="12600" cap="flat" cmpd="sng" algn="ctr">
                      <a:solidFill>
                        <a:srgbClr val="000000"/>
                      </a:solidFill>
                      <a:prstDash val="solid"/>
                      <a:round/>
                      <a:headEnd type="none" w="med" len="med"/>
                      <a:tailEnd type="none" w="med" len="med"/>
                    </a:lnT>
                    <a:lnB w="12600" cap="flat" cmpd="sng" algn="ctr">
                      <a:solidFill>
                        <a:srgbClr val="000000"/>
                      </a:solidFill>
                      <a:prstDash val="solid"/>
                      <a:round/>
                      <a:headEnd type="none" w="med" len="med"/>
                      <a:tailEnd type="none" w="med" len="med"/>
                    </a:lnB>
                    <a:lnTlToBr>
                      <a:noFill/>
                    </a:lnTlToBr>
                    <a:lnBlToTr>
                      <a:noFill/>
                    </a:lnBlToTr>
                    <a:noFill/>
                  </a:tcPr>
                </a:tc>
              </a:tr>
              <a:tr h="271143">
                <a:tc>
                  <a:txBody>
                    <a:bodyPr/>
                    <a:lstStyle/>
                    <a:p>
                      <a:pPr marL="0" marR="0" lvl="0" indent="0" algn="l" defTabSz="457200" rtl="0" eaLnBrk="1" fontAlgn="base" latinLnBrk="0" hangingPunct="1">
                        <a:lnSpc>
                          <a:spcPct val="98000"/>
                        </a:lnSpc>
                        <a:spcBef>
                          <a:spcPct val="0"/>
                        </a:spcBef>
                        <a:spcAft>
                          <a:spcPct val="0"/>
                        </a:spcAft>
                        <a:buClr>
                          <a:srgbClr val="000000"/>
                        </a:buClr>
                        <a:buSzPct val="100000"/>
                        <a:buFont typeface="Times New Roman" pitchFamily="16" charset="0"/>
                        <a:buNone/>
                        <a:tabLst>
                          <a:tab pos="342900" algn="l"/>
                          <a:tab pos="1257300" algn="l"/>
                          <a:tab pos="2171700" algn="l"/>
                          <a:tab pos="3086100" algn="l"/>
                          <a:tab pos="4000500" algn="l"/>
                          <a:tab pos="4914900" algn="l"/>
                          <a:tab pos="5829300" algn="l"/>
                          <a:tab pos="6743700" algn="l"/>
                          <a:tab pos="7658100" algn="l"/>
                          <a:tab pos="8572500" algn="l"/>
                          <a:tab pos="9486900" algn="l"/>
                          <a:tab pos="10401300" algn="l"/>
                        </a:tabLst>
                      </a:pPr>
                      <a:r>
                        <a:rPr kumimoji="0" lang="en-US" sz="1200" b="0" i="0" u="none" strike="noStrike" cap="none" normalizeH="0" baseline="0" dirty="0" smtClean="0">
                          <a:ln>
                            <a:noFill/>
                          </a:ln>
                          <a:solidFill>
                            <a:srgbClr val="000000"/>
                          </a:solidFill>
                          <a:effectLst/>
                          <a:latin typeface="Century"/>
                          <a:cs typeface="Century"/>
                        </a:rPr>
                        <a:t>16 chars: alphanumeric</a:t>
                      </a:r>
                    </a:p>
                  </a:txBody>
                  <a:tcPr marL="90000" marR="90000" marT="49757" marB="45725" horzOverflow="overflow">
                    <a:lnL w="12600" cap="flat" cmpd="sng" algn="ctr">
                      <a:solidFill>
                        <a:srgbClr val="000000"/>
                      </a:solidFill>
                      <a:prstDash val="solid"/>
                      <a:round/>
                      <a:headEnd type="none" w="med" len="med"/>
                      <a:tailEnd type="none" w="med" len="med"/>
                    </a:lnL>
                    <a:lnR w="12600" cap="flat" cmpd="sng" algn="ctr">
                      <a:solidFill>
                        <a:srgbClr val="000000"/>
                      </a:solidFill>
                      <a:prstDash val="solid"/>
                      <a:round/>
                      <a:headEnd type="none" w="med" len="med"/>
                      <a:tailEnd type="none" w="med" len="med"/>
                    </a:lnR>
                    <a:lnT w="12600" cap="flat" cmpd="sng" algn="ctr">
                      <a:solidFill>
                        <a:srgbClr val="000000"/>
                      </a:solidFill>
                      <a:prstDash val="solid"/>
                      <a:round/>
                      <a:headEnd type="none" w="med" len="med"/>
                      <a:tailEnd type="none" w="med" len="med"/>
                    </a:lnT>
                    <a:lnB w="126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457200" rtl="0" eaLnBrk="1" fontAlgn="base" latinLnBrk="0" hangingPunct="1">
                        <a:lnSpc>
                          <a:spcPct val="98000"/>
                        </a:lnSpc>
                        <a:spcBef>
                          <a:spcPct val="0"/>
                        </a:spcBef>
                        <a:spcAft>
                          <a:spcPct val="0"/>
                        </a:spcAft>
                        <a:buClr>
                          <a:srgbClr val="000000"/>
                        </a:buClr>
                        <a:buSzPct val="100000"/>
                        <a:buFont typeface="Times New Roman" pitchFamily="16" charset="0"/>
                        <a:buNone/>
                        <a:tabLst>
                          <a:tab pos="342900" algn="l"/>
                          <a:tab pos="1257300" algn="l"/>
                          <a:tab pos="2171700" algn="l"/>
                          <a:tab pos="3086100" algn="l"/>
                          <a:tab pos="4000500" algn="l"/>
                          <a:tab pos="4914900" algn="l"/>
                          <a:tab pos="5829300" algn="l"/>
                          <a:tab pos="6743700" algn="l"/>
                          <a:tab pos="7658100" algn="l"/>
                          <a:tab pos="8572500" algn="l"/>
                          <a:tab pos="9486900" algn="l"/>
                          <a:tab pos="10401300" algn="l"/>
                        </a:tabLst>
                      </a:pPr>
                      <a:r>
                        <a:rPr kumimoji="0" lang="en-US" sz="1200" b="0" i="0" u="none" strike="noStrike" cap="none" normalizeH="0" baseline="0" dirty="0" smtClean="0">
                          <a:ln>
                            <a:noFill/>
                          </a:ln>
                          <a:solidFill>
                            <a:srgbClr val="000000"/>
                          </a:solidFill>
                          <a:effectLst/>
                          <a:latin typeface="Century"/>
                          <a:cs typeface="Century"/>
                        </a:rPr>
                        <a:t>62</a:t>
                      </a:r>
                      <a:r>
                        <a:rPr kumimoji="0" lang="en-US" sz="1200" b="0" i="0" u="none" strike="noStrike" cap="none" normalizeH="0" baseline="30000" dirty="0" smtClean="0">
                          <a:ln>
                            <a:noFill/>
                          </a:ln>
                          <a:solidFill>
                            <a:srgbClr val="000000"/>
                          </a:solidFill>
                          <a:effectLst/>
                          <a:latin typeface="Century"/>
                          <a:cs typeface="Century"/>
                        </a:rPr>
                        <a:t>16</a:t>
                      </a:r>
                    </a:p>
                  </a:txBody>
                  <a:tcPr marL="90000" marR="90000" marT="49757" marB="45725" horzOverflow="overflow">
                    <a:lnL w="12600" cap="flat" cmpd="sng" algn="ctr">
                      <a:solidFill>
                        <a:srgbClr val="000000"/>
                      </a:solidFill>
                      <a:prstDash val="solid"/>
                      <a:round/>
                      <a:headEnd type="none" w="med" len="med"/>
                      <a:tailEnd type="none" w="med" len="med"/>
                    </a:lnL>
                    <a:lnR w="12600" cap="flat" cmpd="sng" algn="ctr">
                      <a:solidFill>
                        <a:srgbClr val="000000"/>
                      </a:solidFill>
                      <a:prstDash val="solid"/>
                      <a:round/>
                      <a:headEnd type="none" w="med" len="med"/>
                      <a:tailEnd type="none" w="med" len="med"/>
                    </a:lnR>
                    <a:lnT w="12600" cap="flat" cmpd="sng" algn="ctr">
                      <a:solidFill>
                        <a:srgbClr val="000000"/>
                      </a:solidFill>
                      <a:prstDash val="solid"/>
                      <a:round/>
                      <a:headEnd type="none" w="med" len="med"/>
                      <a:tailEnd type="none" w="med" len="med"/>
                    </a:lnT>
                    <a:lnB w="126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457200" rtl="0" eaLnBrk="1" fontAlgn="base" latinLnBrk="0" hangingPunct="1">
                        <a:lnSpc>
                          <a:spcPct val="93000"/>
                        </a:lnSpc>
                        <a:spcBef>
                          <a:spcPct val="0"/>
                        </a:spcBef>
                        <a:spcAft>
                          <a:spcPct val="0"/>
                        </a:spcAft>
                        <a:buClr>
                          <a:srgbClr val="000000"/>
                        </a:buClr>
                        <a:buSzPct val="100000"/>
                        <a:buFont typeface="Times New Roman" pitchFamily="16" charset="0"/>
                        <a:buNone/>
                        <a:tabLst>
                          <a:tab pos="342900" algn="l"/>
                          <a:tab pos="1257300" algn="l"/>
                          <a:tab pos="2171700" algn="l"/>
                          <a:tab pos="3086100" algn="l"/>
                          <a:tab pos="4000500" algn="l"/>
                          <a:tab pos="4914900" algn="l"/>
                          <a:tab pos="5829300" algn="l"/>
                          <a:tab pos="6743700" algn="l"/>
                          <a:tab pos="7658100" algn="l"/>
                          <a:tab pos="8572500" algn="l"/>
                          <a:tab pos="9486900" algn="l"/>
                          <a:tab pos="10401300" algn="l"/>
                        </a:tabLst>
                      </a:pPr>
                      <a:r>
                        <a:rPr kumimoji="0" lang="en-US" sz="1200" b="0" i="0" u="none" strike="noStrike" cap="none" normalizeH="0" baseline="0" dirty="0" smtClean="0">
                          <a:ln>
                            <a:noFill/>
                          </a:ln>
                          <a:solidFill>
                            <a:srgbClr val="000000"/>
                          </a:solidFill>
                          <a:effectLst/>
                          <a:latin typeface="Century"/>
                          <a:ea typeface="ＭＳ Ｐゴシック" charset="0"/>
                          <a:cs typeface="Century"/>
                        </a:rPr>
                        <a:t>5x10</a:t>
                      </a:r>
                      <a:r>
                        <a:rPr kumimoji="0" lang="en-US" sz="1200" b="0" i="0" u="none" strike="noStrike" cap="none" normalizeH="0" baseline="30000" dirty="0" smtClean="0">
                          <a:ln>
                            <a:noFill/>
                          </a:ln>
                          <a:solidFill>
                            <a:srgbClr val="000000"/>
                          </a:solidFill>
                          <a:effectLst/>
                          <a:latin typeface="Century"/>
                          <a:cs typeface="Century"/>
                        </a:rPr>
                        <a:t>28</a:t>
                      </a:r>
                    </a:p>
                  </a:txBody>
                  <a:tcPr marL="90000" marR="90000" marT="59839" marB="45725" horzOverflow="overflow">
                    <a:lnL w="12600" cap="flat" cmpd="sng" algn="ctr">
                      <a:solidFill>
                        <a:srgbClr val="000000"/>
                      </a:solidFill>
                      <a:prstDash val="solid"/>
                      <a:round/>
                      <a:headEnd type="none" w="med" len="med"/>
                      <a:tailEnd type="none" w="med" len="med"/>
                    </a:lnL>
                    <a:lnR w="12600" cap="flat" cmpd="sng" algn="ctr">
                      <a:solidFill>
                        <a:srgbClr val="000000"/>
                      </a:solidFill>
                      <a:prstDash val="solid"/>
                      <a:round/>
                      <a:headEnd type="none" w="med" len="med"/>
                      <a:tailEnd type="none" w="med" len="med"/>
                    </a:lnR>
                    <a:lnT w="12600" cap="flat" cmpd="sng" algn="ctr">
                      <a:solidFill>
                        <a:srgbClr val="000000"/>
                      </a:solidFill>
                      <a:prstDash val="solid"/>
                      <a:round/>
                      <a:headEnd type="none" w="med" len="med"/>
                      <a:tailEnd type="none" w="med" len="med"/>
                    </a:lnT>
                    <a:lnB w="12600" cap="flat" cmpd="sng" algn="ctr">
                      <a:solidFill>
                        <a:srgbClr val="000000"/>
                      </a:solidFill>
                      <a:prstDash val="solid"/>
                      <a:round/>
                      <a:headEnd type="none" w="med" len="med"/>
                      <a:tailEnd type="none" w="med" len="med"/>
                    </a:lnB>
                    <a:lnTlToBr>
                      <a:noFill/>
                    </a:lnTlToBr>
                    <a:lnBlToTr>
                      <a:noFill/>
                    </a:lnBlToTr>
                    <a:noFill/>
                  </a:tcPr>
                </a:tc>
                <a:tc>
                  <a:txBody>
                    <a:bodyPr/>
                    <a:lstStyle/>
                    <a:p>
                      <a:endParaRPr lang="en-US" sz="1200" dirty="0">
                        <a:solidFill>
                          <a:srgbClr val="000000"/>
                        </a:solidFill>
                        <a:latin typeface="Century"/>
                        <a:cs typeface="Century"/>
                      </a:endParaRPr>
                    </a:p>
                  </a:txBody>
                  <a:tcPr marT="45725" marB="45725" anchor="ctr" horzOverflow="overflow">
                    <a:lnL w="12600" cap="flat" cmpd="sng" algn="ctr">
                      <a:solidFill>
                        <a:srgbClr val="000000"/>
                      </a:solidFill>
                      <a:prstDash val="solid"/>
                      <a:round/>
                      <a:headEnd type="none" w="med" len="med"/>
                      <a:tailEnd type="none" w="med" len="med"/>
                    </a:lnL>
                    <a:lnR w="12600" cap="flat" cmpd="sng" algn="ctr">
                      <a:solidFill>
                        <a:srgbClr val="000000"/>
                      </a:solidFill>
                      <a:prstDash val="solid"/>
                      <a:round/>
                      <a:headEnd type="none" w="med" len="med"/>
                      <a:tailEnd type="none" w="med" len="med"/>
                    </a:lnR>
                    <a:lnT w="12600" cap="flat" cmpd="sng" algn="ctr">
                      <a:solidFill>
                        <a:srgbClr val="000000"/>
                      </a:solidFill>
                      <a:prstDash val="solid"/>
                      <a:round/>
                      <a:headEnd type="none" w="med" len="med"/>
                      <a:tailEnd type="none" w="med" len="med"/>
                    </a:lnT>
                    <a:lnB w="12600" cap="flat" cmpd="sng" algn="ctr">
                      <a:solidFill>
                        <a:srgbClr val="000000"/>
                      </a:solidFill>
                      <a:prstDash val="solid"/>
                      <a:round/>
                      <a:headEnd type="none" w="med" len="med"/>
                      <a:tailEnd type="none" w="med" len="med"/>
                    </a:lnB>
                    <a:lnTlToBr>
                      <a:noFill/>
                    </a:lnTlToBr>
                    <a:lnBlToTr>
                      <a:noFill/>
                    </a:lnBlToTr>
                    <a:noFill/>
                  </a:tcPr>
                </a:tc>
              </a:tr>
            </a:tbl>
          </a:graphicData>
        </a:graphic>
      </p:graphicFrame>
    </p:spTree>
    <p:custDataLst>
      <p:tags r:id="rId1"/>
    </p:custDataLst>
    <p:extLst>
      <p:ext uri="{BB962C8B-B14F-4D97-AF65-F5344CB8AC3E}">
        <p14:creationId xmlns:p14="http://schemas.microsoft.com/office/powerpoint/2010/main" val="10148477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custDataLst>
              <p:tags r:id="rId2"/>
            </p:custDataLst>
          </p:nvPr>
        </p:nvSpPr>
        <p:spPr>
          <a:xfrm>
            <a:off x="1219200" y="274638"/>
            <a:ext cx="7467600" cy="1143000"/>
          </a:xfrm>
        </p:spPr>
        <p:txBody>
          <a:bodyPr>
            <a:normAutofit/>
          </a:bodyPr>
          <a:lstStyle/>
          <a:p>
            <a:r>
              <a:rPr lang="en-US" sz="2800" dirty="0" smtClean="0">
                <a:latin typeface="Century Gothic"/>
                <a:cs typeface="Century Gothic"/>
              </a:rPr>
              <a:t>Georgia Data Breach Notification Law</a:t>
            </a:r>
            <a:endParaRPr lang="en-US" sz="2800" dirty="0">
              <a:latin typeface="Century Gothic"/>
              <a:cs typeface="Century Gothic"/>
            </a:endParaRPr>
          </a:p>
        </p:txBody>
      </p:sp>
      <p:sp>
        <p:nvSpPr>
          <p:cNvPr id="7" name="Text Placeholder 6"/>
          <p:cNvSpPr>
            <a:spLocks noGrp="1"/>
          </p:cNvSpPr>
          <p:nvPr>
            <p:ph type="body" idx="1"/>
            <p:custDataLst>
              <p:tags r:id="rId3"/>
            </p:custDataLst>
          </p:nvPr>
        </p:nvSpPr>
        <p:spPr>
          <a:xfrm>
            <a:off x="914400" y="1535113"/>
            <a:ext cx="7391400" cy="639762"/>
          </a:xfrm>
        </p:spPr>
        <p:txBody>
          <a:bodyPr/>
          <a:lstStyle/>
          <a:p>
            <a:r>
              <a:rPr lang="en-US" b="0" dirty="0" smtClean="0"/>
              <a:t>O.C.G.A. §§10-1-910, -911, -912</a:t>
            </a:r>
            <a:endParaRPr lang="en-US" b="0" dirty="0"/>
          </a:p>
        </p:txBody>
      </p:sp>
      <p:sp>
        <p:nvSpPr>
          <p:cNvPr id="9" name="Content Placeholder 8"/>
          <p:cNvSpPr>
            <a:spLocks noGrp="1"/>
          </p:cNvSpPr>
          <p:nvPr>
            <p:ph sz="half" idx="2"/>
            <p:custDataLst>
              <p:tags r:id="rId4"/>
            </p:custDataLst>
          </p:nvPr>
        </p:nvSpPr>
        <p:spPr>
          <a:xfrm>
            <a:off x="990600" y="2174875"/>
            <a:ext cx="7315200" cy="3692525"/>
          </a:xfrm>
        </p:spPr>
        <p:txBody>
          <a:bodyPr>
            <a:normAutofit fontScale="92500" lnSpcReduction="10000"/>
          </a:bodyPr>
          <a:lstStyle/>
          <a:p>
            <a:pPr>
              <a:buFont typeface="Wingdings" charset="2"/>
              <a:buChar char=""/>
            </a:pPr>
            <a:r>
              <a:rPr lang="en-US" dirty="0" smtClean="0"/>
              <a:t>An unauthorized acquisition of electronic data that compromises the security, confidentiality or integrity of “personal information.”</a:t>
            </a:r>
          </a:p>
          <a:p>
            <a:pPr>
              <a:buFont typeface="Wingdings" charset="2"/>
              <a:buChar char=""/>
            </a:pPr>
            <a:r>
              <a:rPr lang="en-US" dirty="0" smtClean="0"/>
              <a:t>Personal Information</a:t>
            </a:r>
          </a:p>
          <a:p>
            <a:pPr lvl="1">
              <a:buFont typeface="Wingdings" charset="2"/>
              <a:buChar char=""/>
            </a:pPr>
            <a:r>
              <a:rPr lang="en-US" dirty="0" smtClean="0"/>
              <a:t>Social Security Number.</a:t>
            </a:r>
          </a:p>
          <a:p>
            <a:pPr lvl="1">
              <a:buFont typeface="Wingdings" charset="2"/>
              <a:buChar char=""/>
            </a:pPr>
            <a:r>
              <a:rPr lang="en-US" dirty="0" smtClean="0"/>
              <a:t>Driver’s license or state ID number.</a:t>
            </a:r>
          </a:p>
          <a:p>
            <a:pPr lvl="1">
              <a:buFont typeface="Wingdings" charset="2"/>
              <a:buChar char=""/>
            </a:pPr>
            <a:r>
              <a:rPr lang="en-US" dirty="0" smtClean="0"/>
              <a:t>Information permitting access to personal accounts.</a:t>
            </a:r>
          </a:p>
          <a:p>
            <a:pPr lvl="1">
              <a:buFont typeface="Wingdings" charset="2"/>
              <a:buChar char=""/>
            </a:pPr>
            <a:r>
              <a:rPr lang="en-US" dirty="0" smtClean="0"/>
              <a:t>Account passwords or PIN numbers or access codes.</a:t>
            </a:r>
          </a:p>
          <a:p>
            <a:pPr lvl="1">
              <a:buFont typeface="Wingdings" charset="2"/>
              <a:buChar char=""/>
            </a:pPr>
            <a:r>
              <a:rPr lang="en-US" dirty="0" smtClean="0"/>
              <a:t>Any of the above in connection with a person’s name if the information is sufficient to perform identity theft against the individual.</a:t>
            </a:r>
            <a:endParaRPr lang="en-US" dirty="0"/>
          </a:p>
        </p:txBody>
      </p:sp>
      <p:sp>
        <p:nvSpPr>
          <p:cNvPr id="4" name="Slide Number Placeholder 3"/>
          <p:cNvSpPr>
            <a:spLocks noGrp="1"/>
          </p:cNvSpPr>
          <p:nvPr>
            <p:ph type="sldNum" sz="quarter" idx="12"/>
            <p:custDataLst>
              <p:tags r:id="rId5"/>
            </p:custDataLst>
          </p:nvPr>
        </p:nvSpPr>
        <p:spPr>
          <a:xfrm>
            <a:off x="7772400" y="6019800"/>
            <a:ext cx="914400" cy="365125"/>
          </a:xfrm>
        </p:spPr>
        <p:txBody>
          <a:bodyPr/>
          <a:lstStyle/>
          <a:p>
            <a:fld id="{CA648927-2277-486D-ABD8-0E6B2E3290A6}" type="slidenum">
              <a:rPr lang="en-US" smtClean="0">
                <a:latin typeface="Calibri" pitchFamily="34" charset="0"/>
              </a:rPr>
              <a:pPr/>
              <a:t>16</a:t>
            </a:fld>
            <a:endParaRPr lang="en-US" dirty="0">
              <a:latin typeface="Calibri" pitchFamily="34" charset="0"/>
            </a:endParaRPr>
          </a:p>
        </p:txBody>
      </p:sp>
      <p:pic>
        <p:nvPicPr>
          <p:cNvPr id="3" name="Picture 2"/>
          <p:cNvPicPr>
            <a:picLocks noChangeAspect="1"/>
          </p:cNvPicPr>
          <p:nvPr/>
        </p:nvPicPr>
        <p:blipFill>
          <a:blip r:embed="rId8"/>
          <a:stretch>
            <a:fillRect/>
          </a:stretch>
        </p:blipFill>
        <p:spPr>
          <a:xfrm>
            <a:off x="6096000" y="2971800"/>
            <a:ext cx="2209800" cy="1035470"/>
          </a:xfrm>
          <a:prstGeom prst="rect">
            <a:avLst/>
          </a:prstGeom>
        </p:spPr>
      </p:pic>
    </p:spTree>
    <p:custDataLst>
      <p:tags r:id="rId1"/>
    </p:custDataLst>
    <p:extLst>
      <p:ext uri="{BB962C8B-B14F-4D97-AF65-F5344CB8AC3E}">
        <p14:creationId xmlns:p14="http://schemas.microsoft.com/office/powerpoint/2010/main" val="6490564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custDataLst>
              <p:tags r:id="rId2"/>
            </p:custDataLst>
          </p:nvPr>
        </p:nvSpPr>
        <p:spPr>
          <a:xfrm>
            <a:off x="1219200" y="274638"/>
            <a:ext cx="7467600" cy="1143000"/>
          </a:xfrm>
        </p:spPr>
        <p:txBody>
          <a:bodyPr>
            <a:normAutofit/>
          </a:bodyPr>
          <a:lstStyle/>
          <a:p>
            <a:r>
              <a:rPr lang="en-US" sz="2800" dirty="0" smtClean="0">
                <a:latin typeface="Century Gothic"/>
                <a:cs typeface="Century Gothic"/>
              </a:rPr>
              <a:t>Identifying Security Compromises</a:t>
            </a:r>
            <a:endParaRPr lang="en-US" sz="2800" dirty="0">
              <a:latin typeface="Century Gothic"/>
              <a:cs typeface="Century Gothic"/>
            </a:endParaRPr>
          </a:p>
        </p:txBody>
      </p:sp>
      <p:sp>
        <p:nvSpPr>
          <p:cNvPr id="4" name="Slide Number Placeholder 3"/>
          <p:cNvSpPr>
            <a:spLocks noGrp="1"/>
          </p:cNvSpPr>
          <p:nvPr>
            <p:ph type="sldNum" sz="quarter" idx="12"/>
            <p:custDataLst>
              <p:tags r:id="rId3"/>
            </p:custDataLst>
          </p:nvPr>
        </p:nvSpPr>
        <p:spPr>
          <a:xfrm>
            <a:off x="7772400" y="6019800"/>
            <a:ext cx="914400" cy="365125"/>
          </a:xfrm>
        </p:spPr>
        <p:txBody>
          <a:bodyPr/>
          <a:lstStyle/>
          <a:p>
            <a:fld id="{CA648927-2277-486D-ABD8-0E6B2E3290A6}" type="slidenum">
              <a:rPr lang="en-US" smtClean="0">
                <a:latin typeface="Calibri" pitchFamily="34" charset="0"/>
              </a:rPr>
              <a:pPr/>
              <a:t>17</a:t>
            </a:fld>
            <a:endParaRPr lang="en-US" dirty="0">
              <a:latin typeface="Calibri" pitchFamily="34" charset="0"/>
            </a:endParaRPr>
          </a:p>
        </p:txBody>
      </p:sp>
      <p:sp>
        <p:nvSpPr>
          <p:cNvPr id="11" name="Title 1"/>
          <p:cNvSpPr txBox="1">
            <a:spLocks/>
          </p:cNvSpPr>
          <p:nvPr>
            <p:custDataLst>
              <p:tags r:id="rId4"/>
            </p:custDataLst>
          </p:nvPr>
        </p:nvSpPr>
        <p:spPr>
          <a:xfrm>
            <a:off x="457200" y="274638"/>
            <a:ext cx="7467600" cy="1143000"/>
          </a:xfrm>
          <a:prstGeom prst="rect">
            <a:avLst/>
          </a:prstGeom>
          <a:ln>
            <a:miter lim="800000"/>
            <a:headEnd/>
            <a:tailEnd/>
          </a:ln>
        </p:spPr>
        <p:txBody>
          <a:bodyPr vert="horz" lIns="91440" tIns="45720" rIns="91440" bIns="45720" rtlCol="0" anchor="ctr">
            <a:normAutofit fontScale="97500"/>
            <a:scene3d>
              <a:camera prst="orthographicFront"/>
              <a:lightRig rig="brightRoom" dir="t"/>
            </a:scene3d>
            <a:sp3d contourW="6350" prstMaterial="plastic">
              <a:bevelT w="20320" h="20320" prst="angle"/>
              <a:contourClr>
                <a:schemeClr val="accent1">
                  <a:tint val="100000"/>
                  <a:shade val="100000"/>
                  <a:hueMod val="100000"/>
                  <a:satMod val="100000"/>
                </a:schemeClr>
              </a:contourClr>
            </a:sp3d>
          </a:bodyPr>
          <a:lstStyle>
            <a:lvl1pPr algn="ctr" defTabSz="914400" rtl="0" eaLnBrk="1" latinLnBrk="0" hangingPunct="1">
              <a:spcBef>
                <a:spcPct val="0"/>
              </a:spcBef>
              <a:buNone/>
              <a:defRPr sz="3600" kern="1200">
                <a:solidFill>
                  <a:schemeClr val="tx1"/>
                </a:solidFill>
                <a:latin typeface="Century Gothic"/>
                <a:ea typeface="+mj-ea"/>
                <a:cs typeface="+mj-cs"/>
              </a:defRPr>
            </a:lvl1pPr>
          </a:lstStyle>
          <a:p>
            <a:pPr>
              <a:defRPr/>
            </a:pPr>
            <a:endParaRPr lang="en-US" b="1" cap="all" dirty="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endParaRPr>
          </a:p>
        </p:txBody>
      </p:sp>
      <p:sp>
        <p:nvSpPr>
          <p:cNvPr id="12" name="Content Placeholder 2"/>
          <p:cNvSpPr>
            <a:spLocks noGrp="1"/>
          </p:cNvSpPr>
          <p:nvPr>
            <p:ph idx="1"/>
            <p:custDataLst>
              <p:tags r:id="rId5"/>
            </p:custDataLst>
          </p:nvPr>
        </p:nvSpPr>
        <p:spPr>
          <a:xfrm>
            <a:off x="914400" y="1371600"/>
            <a:ext cx="7467600" cy="4525963"/>
          </a:xfrm>
        </p:spPr>
        <p:txBody>
          <a:bodyPr>
            <a:normAutofit fontScale="92500"/>
          </a:bodyPr>
          <a:lstStyle/>
          <a:p>
            <a:pPr marL="420624" indent="-384048" eaLnBrk="1" fontAlgn="auto" hangingPunct="1">
              <a:spcAft>
                <a:spcPts val="0"/>
              </a:spcAft>
              <a:buFont typeface="Wingdings 2"/>
              <a:buChar char=""/>
              <a:defRPr/>
            </a:pPr>
            <a:r>
              <a:rPr lang="en-US" b="0" dirty="0" smtClean="0"/>
              <a:t>Symptoms:</a:t>
            </a:r>
          </a:p>
          <a:p>
            <a:pPr marL="722376" lvl="1" indent="-274320" eaLnBrk="1" fontAlgn="auto" hangingPunct="1">
              <a:spcAft>
                <a:spcPts val="0"/>
              </a:spcAft>
              <a:buFont typeface="Wingdings 2"/>
              <a:buChar char=""/>
              <a:defRPr/>
            </a:pPr>
            <a:r>
              <a:rPr lang="en-US" b="0" dirty="0" smtClean="0"/>
              <a:t>Antivirus software detects a problem.</a:t>
            </a:r>
          </a:p>
          <a:p>
            <a:pPr marL="722376" lvl="1" indent="-274320">
              <a:buFont typeface="Wingdings 2"/>
              <a:buChar char=""/>
              <a:defRPr/>
            </a:pPr>
            <a:r>
              <a:rPr lang="en-US" b="0" dirty="0"/>
              <a:t>Disk space </a:t>
            </a:r>
            <a:r>
              <a:rPr lang="en-US" b="0" dirty="0" smtClean="0"/>
              <a:t>disappears unexpectedly.</a:t>
            </a:r>
          </a:p>
          <a:p>
            <a:pPr marL="722376" lvl="1" indent="-274320">
              <a:buFont typeface="Wingdings 2"/>
              <a:buChar char=""/>
              <a:defRPr/>
            </a:pPr>
            <a:r>
              <a:rPr lang="en-US" b="0" dirty="0" smtClean="0"/>
              <a:t>Pop-ups suddenly appear, sometimes selling security software.</a:t>
            </a:r>
          </a:p>
          <a:p>
            <a:pPr marL="722376" lvl="1" indent="-274320" eaLnBrk="1" fontAlgn="auto" hangingPunct="1">
              <a:spcAft>
                <a:spcPts val="0"/>
              </a:spcAft>
              <a:buFont typeface="Wingdings 2"/>
              <a:buChar char=""/>
              <a:defRPr/>
            </a:pPr>
            <a:r>
              <a:rPr lang="en-US" b="0" dirty="0" smtClean="0"/>
              <a:t>Files or transactions appear that should not be there.</a:t>
            </a:r>
          </a:p>
          <a:p>
            <a:pPr marL="722376" lvl="1" indent="-274320" eaLnBrk="1" fontAlgn="auto" hangingPunct="1">
              <a:spcAft>
                <a:spcPts val="0"/>
              </a:spcAft>
              <a:buFont typeface="Wingdings 2"/>
              <a:buChar char=""/>
              <a:defRPr/>
            </a:pPr>
            <a:r>
              <a:rPr lang="en-US" b="0" dirty="0" smtClean="0"/>
              <a:t>The computer slows down to a crawl.</a:t>
            </a:r>
          </a:p>
          <a:p>
            <a:pPr marL="722376" lvl="1" indent="-274320" eaLnBrk="1" fontAlgn="auto" hangingPunct="1">
              <a:spcAft>
                <a:spcPts val="0"/>
              </a:spcAft>
              <a:buFont typeface="Wingdings 2"/>
              <a:buChar char=""/>
              <a:defRPr/>
            </a:pPr>
            <a:r>
              <a:rPr lang="en-US" b="0" dirty="0" smtClean="0"/>
              <a:t>Unusual messages, sounds, or displays on your monitor.</a:t>
            </a:r>
          </a:p>
          <a:p>
            <a:pPr marL="722376" lvl="1" indent="-274320" eaLnBrk="1" fontAlgn="auto" hangingPunct="1">
              <a:spcAft>
                <a:spcPts val="0"/>
              </a:spcAft>
              <a:buFont typeface="Wingdings 2"/>
              <a:buChar char=""/>
              <a:defRPr/>
            </a:pPr>
            <a:r>
              <a:rPr lang="en-US" b="0" dirty="0" smtClean="0"/>
              <a:t>Stolen laptop: 1 stolen every 53 seconds; 97% never recovered.</a:t>
            </a:r>
          </a:p>
          <a:p>
            <a:pPr marL="722376" lvl="1" indent="-274320" eaLnBrk="1" fontAlgn="auto" hangingPunct="1">
              <a:spcAft>
                <a:spcPts val="0"/>
              </a:spcAft>
              <a:buFont typeface="Wingdings 2"/>
              <a:buChar char=""/>
              <a:defRPr/>
            </a:pPr>
            <a:r>
              <a:rPr lang="en-US" b="0" dirty="0" smtClean="0"/>
              <a:t>The mouse pointer moves by itself.</a:t>
            </a:r>
          </a:p>
          <a:p>
            <a:pPr marL="722376" lvl="1" indent="-274320" eaLnBrk="1" fontAlgn="auto" hangingPunct="1">
              <a:spcAft>
                <a:spcPts val="0"/>
              </a:spcAft>
              <a:buFont typeface="Wingdings 2"/>
              <a:buChar char=""/>
              <a:defRPr/>
            </a:pPr>
            <a:r>
              <a:rPr lang="en-US" b="0" dirty="0" smtClean="0"/>
              <a:t>The computer spontaneously shuts down or reboots.</a:t>
            </a:r>
          </a:p>
          <a:p>
            <a:pPr marL="722376" lvl="1" indent="-274320">
              <a:buFont typeface="Wingdings 2"/>
              <a:buChar char=""/>
              <a:defRPr/>
            </a:pPr>
            <a:r>
              <a:rPr lang="en-US" b="0" dirty="0" smtClean="0"/>
              <a:t>Often unrecognized or ignored problems.</a:t>
            </a:r>
          </a:p>
        </p:txBody>
      </p:sp>
      <p:pic>
        <p:nvPicPr>
          <p:cNvPr id="6" name="Picture 5"/>
          <p:cNvPicPr>
            <a:picLocks noChangeAspect="1"/>
          </p:cNvPicPr>
          <p:nvPr/>
        </p:nvPicPr>
        <p:blipFill>
          <a:blip r:embed="rId7"/>
          <a:stretch>
            <a:fillRect/>
          </a:stretch>
        </p:blipFill>
        <p:spPr>
          <a:xfrm>
            <a:off x="6400800" y="1066800"/>
            <a:ext cx="2362200" cy="1417320"/>
          </a:xfrm>
          <a:prstGeom prst="rect">
            <a:avLst/>
          </a:prstGeom>
        </p:spPr>
      </p:pic>
    </p:spTree>
    <p:custDataLst>
      <p:tags r:id="rId1"/>
    </p:custDataLst>
    <p:extLst>
      <p:ext uri="{BB962C8B-B14F-4D97-AF65-F5344CB8AC3E}">
        <p14:creationId xmlns:p14="http://schemas.microsoft.com/office/powerpoint/2010/main" val="10509108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custDataLst>
              <p:tags r:id="rId2"/>
            </p:custDataLst>
          </p:nvPr>
        </p:nvSpPr>
        <p:spPr>
          <a:xfrm>
            <a:off x="1219200" y="274638"/>
            <a:ext cx="7467600" cy="1143000"/>
          </a:xfrm>
        </p:spPr>
        <p:txBody>
          <a:bodyPr>
            <a:normAutofit/>
          </a:bodyPr>
          <a:lstStyle/>
          <a:p>
            <a:r>
              <a:rPr lang="en-US" sz="2800" dirty="0" smtClean="0">
                <a:latin typeface="Century Gothic"/>
                <a:cs typeface="Century Gothic"/>
              </a:rPr>
              <a:t>Malware detection</a:t>
            </a:r>
            <a:endParaRPr lang="en-US" sz="2800" dirty="0">
              <a:latin typeface="Century Gothic"/>
              <a:cs typeface="Century Gothic"/>
            </a:endParaRPr>
          </a:p>
        </p:txBody>
      </p:sp>
      <p:sp>
        <p:nvSpPr>
          <p:cNvPr id="4" name="Slide Number Placeholder 3"/>
          <p:cNvSpPr>
            <a:spLocks noGrp="1"/>
          </p:cNvSpPr>
          <p:nvPr>
            <p:ph type="sldNum" sz="quarter" idx="12"/>
            <p:custDataLst>
              <p:tags r:id="rId3"/>
            </p:custDataLst>
          </p:nvPr>
        </p:nvSpPr>
        <p:spPr>
          <a:xfrm>
            <a:off x="7772400" y="6019800"/>
            <a:ext cx="914400" cy="365125"/>
          </a:xfrm>
        </p:spPr>
        <p:txBody>
          <a:bodyPr/>
          <a:lstStyle/>
          <a:p>
            <a:fld id="{CA648927-2277-486D-ABD8-0E6B2E3290A6}" type="slidenum">
              <a:rPr lang="en-US" smtClean="0">
                <a:latin typeface="Calibri" pitchFamily="34" charset="0"/>
              </a:rPr>
              <a:pPr/>
              <a:t>18</a:t>
            </a:fld>
            <a:endParaRPr lang="en-US" dirty="0">
              <a:latin typeface="Calibri" pitchFamily="34" charset="0"/>
            </a:endParaRPr>
          </a:p>
        </p:txBody>
      </p:sp>
      <p:sp>
        <p:nvSpPr>
          <p:cNvPr id="6" name="Rectangle 5"/>
          <p:cNvSpPr/>
          <p:nvPr>
            <p:custDataLst>
              <p:tags r:id="rId4"/>
            </p:custDataLst>
          </p:nvPr>
        </p:nvSpPr>
        <p:spPr>
          <a:xfrm>
            <a:off x="1066800" y="1143000"/>
            <a:ext cx="7543800" cy="3199851"/>
          </a:xfrm>
          <a:prstGeom prst="rect">
            <a:avLst/>
          </a:prstGeom>
        </p:spPr>
        <p:txBody>
          <a:bodyPr wrap="square">
            <a:spAutoFit/>
          </a:bodyPr>
          <a:lstStyle/>
          <a:p>
            <a:pPr marL="457200" indent="-457200">
              <a:lnSpc>
                <a:spcPct val="90000"/>
              </a:lnSpc>
              <a:buFont typeface="Arial"/>
              <a:buChar char="•"/>
            </a:pPr>
            <a:r>
              <a:rPr lang="en-US" sz="2400" dirty="0">
                <a:latin typeface="Century"/>
                <a:cs typeface="Century"/>
              </a:rPr>
              <a:t>Spyware symptoms:</a:t>
            </a:r>
          </a:p>
          <a:p>
            <a:pPr marL="800100" lvl="1" indent="-342900">
              <a:lnSpc>
                <a:spcPct val="90000"/>
              </a:lnSpc>
              <a:buFont typeface="Arial"/>
              <a:buChar char="•"/>
            </a:pPr>
            <a:r>
              <a:rPr lang="en-US" sz="2000" dirty="0" smtClean="0">
                <a:latin typeface="Century"/>
                <a:cs typeface="Century"/>
              </a:rPr>
              <a:t>Changes </a:t>
            </a:r>
            <a:r>
              <a:rPr lang="en-US" sz="2000" dirty="0">
                <a:latin typeface="Century"/>
                <a:cs typeface="Century"/>
              </a:rPr>
              <a:t>to your browser homepage/start </a:t>
            </a:r>
            <a:r>
              <a:rPr lang="en-US" sz="2000" dirty="0" smtClean="0">
                <a:latin typeface="Century"/>
                <a:cs typeface="Century"/>
              </a:rPr>
              <a:t>page.</a:t>
            </a:r>
            <a:endParaRPr lang="en-US" sz="2000" dirty="0">
              <a:latin typeface="Century"/>
              <a:cs typeface="Century"/>
            </a:endParaRPr>
          </a:p>
          <a:p>
            <a:pPr marL="800100" lvl="1" indent="-342900">
              <a:lnSpc>
                <a:spcPct val="90000"/>
              </a:lnSpc>
              <a:buFont typeface="Arial"/>
              <a:buChar char="•"/>
            </a:pPr>
            <a:r>
              <a:rPr lang="en-US" sz="2000" dirty="0">
                <a:latin typeface="Century"/>
                <a:cs typeface="Century"/>
              </a:rPr>
              <a:t>Ending up on a strange site when conducting a </a:t>
            </a:r>
            <a:r>
              <a:rPr lang="en-US" sz="2000" dirty="0" smtClean="0">
                <a:latin typeface="Century"/>
                <a:cs typeface="Century"/>
              </a:rPr>
              <a:t>search.</a:t>
            </a:r>
            <a:endParaRPr lang="en-US" sz="2000" dirty="0">
              <a:latin typeface="Century"/>
              <a:cs typeface="Century"/>
            </a:endParaRPr>
          </a:p>
          <a:p>
            <a:pPr marL="800100" lvl="1" indent="-342900">
              <a:lnSpc>
                <a:spcPct val="90000"/>
              </a:lnSpc>
              <a:buFont typeface="Arial"/>
              <a:buChar char="•"/>
            </a:pPr>
            <a:r>
              <a:rPr lang="en-US" sz="2000" dirty="0">
                <a:latin typeface="Century"/>
                <a:cs typeface="Century"/>
              </a:rPr>
              <a:t>System-based firewall is turned off </a:t>
            </a:r>
            <a:r>
              <a:rPr lang="en-US" sz="2000" dirty="0" smtClean="0">
                <a:latin typeface="Century"/>
                <a:cs typeface="Century"/>
              </a:rPr>
              <a:t>automatically.</a:t>
            </a:r>
            <a:endParaRPr lang="en-US" sz="2000" dirty="0">
              <a:latin typeface="Century"/>
              <a:cs typeface="Century"/>
            </a:endParaRPr>
          </a:p>
          <a:p>
            <a:pPr marL="800100" lvl="1" indent="-342900">
              <a:lnSpc>
                <a:spcPct val="90000"/>
              </a:lnSpc>
              <a:buFont typeface="Arial"/>
              <a:buChar char="•"/>
            </a:pPr>
            <a:r>
              <a:rPr lang="en-US" sz="2000" dirty="0">
                <a:latin typeface="Century"/>
                <a:cs typeface="Century"/>
              </a:rPr>
              <a:t>Lots of network activity while not particularly </a:t>
            </a:r>
            <a:r>
              <a:rPr lang="en-US" sz="2000" dirty="0" smtClean="0">
                <a:latin typeface="Century"/>
                <a:cs typeface="Century"/>
              </a:rPr>
              <a:t>active.</a:t>
            </a:r>
            <a:endParaRPr lang="en-US" sz="2000" dirty="0">
              <a:latin typeface="Century"/>
              <a:cs typeface="Century"/>
            </a:endParaRPr>
          </a:p>
          <a:p>
            <a:pPr marL="800100" lvl="1" indent="-342900">
              <a:lnSpc>
                <a:spcPct val="90000"/>
              </a:lnSpc>
              <a:buFont typeface="Arial"/>
              <a:buChar char="•"/>
            </a:pPr>
            <a:r>
              <a:rPr lang="en-US" sz="2000" dirty="0">
                <a:latin typeface="Century"/>
                <a:cs typeface="Century"/>
              </a:rPr>
              <a:t>Excessive pop-up </a:t>
            </a:r>
            <a:r>
              <a:rPr lang="en-US" sz="2000" dirty="0" smtClean="0">
                <a:latin typeface="Century"/>
                <a:cs typeface="Century"/>
              </a:rPr>
              <a:t>windows.</a:t>
            </a:r>
            <a:endParaRPr lang="en-US" sz="2000" dirty="0">
              <a:latin typeface="Century"/>
              <a:cs typeface="Century"/>
            </a:endParaRPr>
          </a:p>
          <a:p>
            <a:pPr marL="800100" lvl="1" indent="-342900">
              <a:lnSpc>
                <a:spcPct val="90000"/>
              </a:lnSpc>
              <a:buFont typeface="Arial"/>
              <a:buChar char="•"/>
            </a:pPr>
            <a:r>
              <a:rPr lang="en-US" sz="2000" dirty="0">
                <a:latin typeface="Century"/>
                <a:cs typeface="Century"/>
              </a:rPr>
              <a:t>New icons, programs, favorites which you did not </a:t>
            </a:r>
            <a:r>
              <a:rPr lang="en-US" sz="2000" dirty="0" smtClean="0">
                <a:latin typeface="Century"/>
                <a:cs typeface="Century"/>
              </a:rPr>
              <a:t>add.</a:t>
            </a:r>
            <a:endParaRPr lang="en-US" sz="2000" dirty="0">
              <a:latin typeface="Century"/>
              <a:cs typeface="Century"/>
            </a:endParaRPr>
          </a:p>
          <a:p>
            <a:pPr marL="800100" lvl="1" indent="-342900">
              <a:lnSpc>
                <a:spcPct val="90000"/>
              </a:lnSpc>
              <a:buFont typeface="Arial"/>
              <a:buChar char="•"/>
            </a:pPr>
            <a:r>
              <a:rPr lang="en-US" sz="2000" dirty="0">
                <a:latin typeface="Century"/>
                <a:cs typeface="Century"/>
              </a:rPr>
              <a:t>Frequent firewall alerts about unknown  programs </a:t>
            </a:r>
            <a:r>
              <a:rPr lang="en-US" sz="2000" dirty="0" smtClean="0">
                <a:latin typeface="Century"/>
                <a:cs typeface="Century"/>
              </a:rPr>
              <a:t>when trying </a:t>
            </a:r>
            <a:r>
              <a:rPr lang="en-US" sz="2000" dirty="0">
                <a:latin typeface="Century"/>
                <a:cs typeface="Century"/>
              </a:rPr>
              <a:t>to access the </a:t>
            </a:r>
            <a:r>
              <a:rPr lang="en-US" sz="2000" dirty="0" smtClean="0">
                <a:latin typeface="Century"/>
                <a:cs typeface="Century"/>
              </a:rPr>
              <a:t>Internet.</a:t>
            </a:r>
            <a:endParaRPr lang="en-US" sz="2000" dirty="0">
              <a:latin typeface="Century"/>
              <a:cs typeface="Century"/>
            </a:endParaRPr>
          </a:p>
          <a:p>
            <a:pPr marL="800100" lvl="1" indent="-342900">
              <a:lnSpc>
                <a:spcPct val="90000"/>
              </a:lnSpc>
              <a:buFont typeface="Arial"/>
              <a:buChar char="•"/>
            </a:pPr>
            <a:r>
              <a:rPr lang="en-US" sz="2000" dirty="0" smtClean="0">
                <a:latin typeface="Century"/>
                <a:cs typeface="Century"/>
              </a:rPr>
              <a:t>Poor system performance.</a:t>
            </a:r>
            <a:endParaRPr lang="en-US" sz="2000" dirty="0">
              <a:latin typeface="Century"/>
              <a:cs typeface="Century"/>
            </a:endParaRPr>
          </a:p>
          <a:p>
            <a:pPr marL="457200" indent="-457200">
              <a:lnSpc>
                <a:spcPct val="90000"/>
              </a:lnSpc>
              <a:buFont typeface="Arial"/>
              <a:buChar char="•"/>
            </a:pPr>
            <a:endParaRPr lang="en-US" sz="2000" dirty="0">
              <a:latin typeface="Century"/>
              <a:cs typeface="Century"/>
            </a:endParaRPr>
          </a:p>
        </p:txBody>
      </p:sp>
      <p:pic>
        <p:nvPicPr>
          <p:cNvPr id="11" name="Picture 10"/>
          <p:cNvPicPr>
            <a:picLocks noChangeAspect="1"/>
          </p:cNvPicPr>
          <p:nvPr/>
        </p:nvPicPr>
        <p:blipFill>
          <a:blip r:embed="rId6"/>
          <a:stretch>
            <a:fillRect/>
          </a:stretch>
        </p:blipFill>
        <p:spPr>
          <a:xfrm>
            <a:off x="2743200" y="4114800"/>
            <a:ext cx="4343400" cy="2060702"/>
          </a:xfrm>
          <a:prstGeom prst="rect">
            <a:avLst/>
          </a:prstGeom>
        </p:spPr>
      </p:pic>
    </p:spTree>
    <p:custDataLst>
      <p:tags r:id="rId1"/>
    </p:custDataLst>
    <p:extLst>
      <p:ext uri="{BB962C8B-B14F-4D97-AF65-F5344CB8AC3E}">
        <p14:creationId xmlns:p14="http://schemas.microsoft.com/office/powerpoint/2010/main" val="12442495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custDataLst>
              <p:tags r:id="rId2"/>
            </p:custDataLst>
          </p:nvPr>
        </p:nvSpPr>
        <p:spPr>
          <a:xfrm>
            <a:off x="1219200" y="274638"/>
            <a:ext cx="7467600" cy="1143000"/>
          </a:xfrm>
        </p:spPr>
        <p:txBody>
          <a:bodyPr>
            <a:normAutofit/>
          </a:bodyPr>
          <a:lstStyle/>
          <a:p>
            <a:r>
              <a:rPr lang="en-US" sz="2800" dirty="0" smtClean="0">
                <a:latin typeface="Century Gothic"/>
                <a:cs typeface="Century Gothic"/>
              </a:rPr>
              <a:t>Best Practices to avoid these threats</a:t>
            </a:r>
            <a:endParaRPr lang="en-US" sz="2800" dirty="0">
              <a:latin typeface="Century Gothic"/>
              <a:cs typeface="Century Gothic"/>
            </a:endParaRPr>
          </a:p>
        </p:txBody>
      </p:sp>
      <p:sp>
        <p:nvSpPr>
          <p:cNvPr id="4" name="Slide Number Placeholder 3"/>
          <p:cNvSpPr>
            <a:spLocks noGrp="1"/>
          </p:cNvSpPr>
          <p:nvPr>
            <p:ph type="sldNum" sz="quarter" idx="12"/>
            <p:custDataLst>
              <p:tags r:id="rId3"/>
            </p:custDataLst>
          </p:nvPr>
        </p:nvSpPr>
        <p:spPr>
          <a:xfrm>
            <a:off x="7772400" y="6019800"/>
            <a:ext cx="914400" cy="365125"/>
          </a:xfrm>
        </p:spPr>
        <p:txBody>
          <a:bodyPr/>
          <a:lstStyle/>
          <a:p>
            <a:fld id="{CA648927-2277-486D-ABD8-0E6B2E3290A6}" type="slidenum">
              <a:rPr lang="en-US" smtClean="0">
                <a:latin typeface="Calibri" pitchFamily="34" charset="0"/>
              </a:rPr>
              <a:pPr/>
              <a:t>19</a:t>
            </a:fld>
            <a:endParaRPr lang="en-US" dirty="0">
              <a:latin typeface="Calibri" pitchFamily="34" charset="0"/>
            </a:endParaRPr>
          </a:p>
        </p:txBody>
      </p:sp>
      <p:sp>
        <p:nvSpPr>
          <p:cNvPr id="11" name="Content Placeholder 2"/>
          <p:cNvSpPr>
            <a:spLocks noGrp="1"/>
          </p:cNvSpPr>
          <p:nvPr>
            <p:ph idx="1"/>
            <p:custDataLst>
              <p:tags r:id="rId4"/>
            </p:custDataLst>
          </p:nvPr>
        </p:nvSpPr>
        <p:spPr>
          <a:xfrm>
            <a:off x="838200" y="1295400"/>
            <a:ext cx="8077200" cy="1524000"/>
          </a:xfrm>
        </p:spPr>
        <p:txBody>
          <a:bodyPr/>
          <a:lstStyle/>
          <a:p>
            <a:pPr eaLnBrk="1" hangingPunct="1">
              <a:buFont typeface="Wingdings 2" charset="0"/>
              <a:buNone/>
            </a:pPr>
            <a:r>
              <a:rPr lang="en-US" dirty="0">
                <a:latin typeface="Arial" charset="0"/>
              </a:rPr>
              <a:t>    </a:t>
            </a:r>
            <a:r>
              <a:rPr lang="en-US" b="0" dirty="0">
                <a:ln w="12700">
                  <a:solidFill>
                    <a:schemeClr val="tx2">
                      <a:satMod val="155000"/>
                    </a:schemeClr>
                  </a:solidFill>
                  <a:prstDash val="solid"/>
                </a:ln>
                <a:solidFill>
                  <a:srgbClr val="000000"/>
                </a:solidFill>
                <a:effectLst>
                  <a:outerShdw blurRad="41275" dist="20320" dir="1800000" algn="tl" rotWithShape="0">
                    <a:srgbClr val="000000">
                      <a:alpha val="40000"/>
                    </a:srgbClr>
                  </a:outerShdw>
                </a:effectLst>
                <a:cs typeface="Century"/>
              </a:rPr>
              <a:t>Defense in depth </a:t>
            </a:r>
            <a:r>
              <a:rPr lang="en-US" b="0" dirty="0">
                <a:cs typeface="Century"/>
              </a:rPr>
              <a:t>uses multiple layers of defense to address technical, personnel and operational issues</a:t>
            </a:r>
            <a:r>
              <a:rPr lang="en-US" b="0" dirty="0" smtClean="0">
                <a:cs typeface="Century"/>
              </a:rPr>
              <a:t>.</a:t>
            </a:r>
            <a:endParaRPr lang="en-US" b="0" dirty="0">
              <a:cs typeface="Century"/>
            </a:endParaRPr>
          </a:p>
          <a:p>
            <a:pPr eaLnBrk="1" hangingPunct="1"/>
            <a:endParaRPr lang="en-US" dirty="0">
              <a:latin typeface="Arial" charset="0"/>
            </a:endParaRPr>
          </a:p>
        </p:txBody>
      </p:sp>
      <p:pic>
        <p:nvPicPr>
          <p:cNvPr id="12" name="Picture 2"/>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838200" y="2438400"/>
            <a:ext cx="4005160" cy="29718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pic>
      <p:pic>
        <p:nvPicPr>
          <p:cNvPr id="13" name="Picture 3"/>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105400" y="2438400"/>
            <a:ext cx="3505200" cy="327323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pic>
      <p:sp>
        <p:nvSpPr>
          <p:cNvPr id="6" name="Rectangle 5"/>
          <p:cNvSpPr/>
          <p:nvPr>
            <p:custDataLst>
              <p:tags r:id="rId5"/>
            </p:custDataLst>
          </p:nvPr>
        </p:nvSpPr>
        <p:spPr>
          <a:xfrm>
            <a:off x="5181600" y="5410200"/>
            <a:ext cx="3352800" cy="228600"/>
          </a:xfrm>
          <a:prstGeom prst="rect">
            <a:avLst/>
          </a:prstGeom>
          <a:solidFill>
            <a:srgbClr val="4D3768"/>
          </a:solidFill>
          <a:ln>
            <a:solidFill>
              <a:srgbClr val="4D3768"/>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400" dirty="0" smtClean="0"/>
              <a:t>User Account Controls</a:t>
            </a:r>
            <a:endParaRPr lang="en-US" sz="1400" dirty="0"/>
          </a:p>
        </p:txBody>
      </p:sp>
    </p:spTree>
    <p:custDataLst>
      <p:tags r:id="rId1"/>
    </p:custDataLst>
    <p:extLst>
      <p:ext uri="{BB962C8B-B14F-4D97-AF65-F5344CB8AC3E}">
        <p14:creationId xmlns:p14="http://schemas.microsoft.com/office/powerpoint/2010/main" val="23069510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custDataLst>
              <p:tags r:id="rId2"/>
            </p:custDataLst>
          </p:nvPr>
        </p:nvSpPr>
        <p:spPr>
          <a:xfrm>
            <a:off x="1219200" y="274638"/>
            <a:ext cx="7467600" cy="1143000"/>
          </a:xfrm>
        </p:spPr>
        <p:txBody>
          <a:bodyPr>
            <a:normAutofit/>
          </a:bodyPr>
          <a:lstStyle/>
          <a:p>
            <a:r>
              <a:rPr lang="en-US" sz="2800" dirty="0" smtClean="0">
                <a:latin typeface="Century Gothic"/>
                <a:cs typeface="Century Gothic"/>
              </a:rPr>
              <a:t>Importance of Cybersecurity</a:t>
            </a:r>
            <a:endParaRPr lang="en-US" sz="2800" dirty="0">
              <a:latin typeface="Century Gothic"/>
              <a:cs typeface="Century Gothic"/>
            </a:endParaRPr>
          </a:p>
        </p:txBody>
      </p:sp>
      <p:sp>
        <p:nvSpPr>
          <p:cNvPr id="9" name="Content Placeholder 8"/>
          <p:cNvSpPr>
            <a:spLocks noGrp="1"/>
          </p:cNvSpPr>
          <p:nvPr>
            <p:ph sz="half" idx="2"/>
            <p:custDataLst>
              <p:tags r:id="rId3"/>
            </p:custDataLst>
          </p:nvPr>
        </p:nvSpPr>
        <p:spPr>
          <a:xfrm>
            <a:off x="990600" y="1143001"/>
            <a:ext cx="7696200" cy="4724400"/>
          </a:xfrm>
        </p:spPr>
        <p:txBody>
          <a:bodyPr>
            <a:normAutofit fontScale="92500" lnSpcReduction="20000"/>
          </a:bodyPr>
          <a:lstStyle/>
          <a:p>
            <a:pPr marL="420624" indent="-384048">
              <a:buFont typeface="Wingdings 2"/>
              <a:buChar char=""/>
              <a:defRPr/>
            </a:pPr>
            <a:r>
              <a:rPr lang="en-US" dirty="0"/>
              <a:t>The internet allows an attacker to </a:t>
            </a:r>
            <a:r>
              <a:rPr lang="en-US" dirty="0" smtClean="0"/>
              <a:t>work </a:t>
            </a:r>
            <a:r>
              <a:rPr lang="en-US" dirty="0"/>
              <a:t>from anywhere on the planet.</a:t>
            </a:r>
          </a:p>
          <a:p>
            <a:pPr marL="420624" indent="-384048">
              <a:buFont typeface="Wingdings 2"/>
              <a:buChar char=""/>
              <a:defRPr/>
            </a:pPr>
            <a:endParaRPr lang="en-US" dirty="0"/>
          </a:p>
          <a:p>
            <a:pPr marL="420624" indent="-384048">
              <a:buFont typeface="Wingdings 2"/>
              <a:buChar char=""/>
              <a:defRPr/>
            </a:pPr>
            <a:r>
              <a:rPr lang="en-US" dirty="0"/>
              <a:t>Risks caused by poor security knowledge and practice:</a:t>
            </a:r>
          </a:p>
          <a:p>
            <a:pPr marL="722376" lvl="1" indent="-274320">
              <a:buFont typeface="Wingdings 2"/>
              <a:buChar char=""/>
              <a:defRPr/>
            </a:pPr>
            <a:r>
              <a:rPr lang="en-US" dirty="0"/>
              <a:t>Identity Theft</a:t>
            </a:r>
          </a:p>
          <a:p>
            <a:pPr marL="722376" lvl="1" indent="-274320">
              <a:buFont typeface="Wingdings 2"/>
              <a:buChar char=""/>
              <a:defRPr/>
            </a:pPr>
            <a:r>
              <a:rPr lang="en-US" dirty="0"/>
              <a:t>Monetary Theft</a:t>
            </a:r>
          </a:p>
          <a:p>
            <a:pPr marL="722376" lvl="1" indent="-274320">
              <a:buFont typeface="Wingdings 2"/>
              <a:buChar char=""/>
              <a:defRPr/>
            </a:pPr>
            <a:r>
              <a:rPr lang="en-US" dirty="0"/>
              <a:t>Legal Ramifications (for yourself and </a:t>
            </a:r>
            <a:r>
              <a:rPr lang="en-US" dirty="0" smtClean="0"/>
              <a:t>your organization)</a:t>
            </a:r>
            <a:endParaRPr lang="en-US" dirty="0"/>
          </a:p>
          <a:p>
            <a:pPr marL="722376" lvl="1" indent="-274320">
              <a:buFont typeface="Wingdings 2"/>
              <a:buChar char=""/>
              <a:defRPr/>
            </a:pPr>
            <a:r>
              <a:rPr lang="en-US" dirty="0" smtClean="0"/>
              <a:t>Sanctions or termination </a:t>
            </a:r>
            <a:r>
              <a:rPr lang="en-US" dirty="0"/>
              <a:t>if </a:t>
            </a:r>
            <a:r>
              <a:rPr lang="en-US" dirty="0" smtClean="0"/>
              <a:t>policies </a:t>
            </a:r>
            <a:r>
              <a:rPr lang="en-US" dirty="0"/>
              <a:t>are not followed</a:t>
            </a:r>
          </a:p>
          <a:p>
            <a:pPr marL="420624" indent="-384048">
              <a:buFont typeface="Wingdings 2"/>
              <a:buChar char=""/>
              <a:defRPr/>
            </a:pPr>
            <a:endParaRPr lang="en-US" dirty="0"/>
          </a:p>
          <a:p>
            <a:pPr marL="420624" indent="-384048">
              <a:buFont typeface="Wingdings 2"/>
              <a:buChar char=""/>
              <a:defRPr/>
            </a:pPr>
            <a:r>
              <a:rPr lang="en-US" dirty="0"/>
              <a:t>According to </a:t>
            </a:r>
            <a:r>
              <a:rPr lang="en-US" dirty="0" smtClean="0"/>
              <a:t>the SANS Institute, </a:t>
            </a:r>
            <a:r>
              <a:rPr lang="en-US" dirty="0"/>
              <a:t>the top </a:t>
            </a:r>
            <a:r>
              <a:rPr lang="en-US" dirty="0" smtClean="0"/>
              <a:t>vectors for vulnerabilities </a:t>
            </a:r>
            <a:r>
              <a:rPr lang="en-US" dirty="0"/>
              <a:t>available </a:t>
            </a:r>
            <a:r>
              <a:rPr lang="en-US" dirty="0" smtClean="0"/>
              <a:t>to a </a:t>
            </a:r>
            <a:r>
              <a:rPr lang="en-US" dirty="0"/>
              <a:t>cyber criminal are:</a:t>
            </a:r>
          </a:p>
          <a:p>
            <a:pPr marL="722376" lvl="1" indent="-274320">
              <a:buFont typeface="Wingdings 2"/>
              <a:buChar char=""/>
              <a:defRPr/>
            </a:pPr>
            <a:r>
              <a:rPr lang="en-US" dirty="0"/>
              <a:t>Web Browser</a:t>
            </a:r>
          </a:p>
          <a:p>
            <a:pPr marL="722376" lvl="1" indent="-274320">
              <a:buFont typeface="Wingdings 2"/>
              <a:buChar char=""/>
              <a:defRPr/>
            </a:pPr>
            <a:r>
              <a:rPr lang="en-US" dirty="0"/>
              <a:t>IM Clients</a:t>
            </a:r>
          </a:p>
          <a:p>
            <a:pPr marL="722376" lvl="1" indent="-274320">
              <a:buFont typeface="Wingdings 2"/>
              <a:buChar char=""/>
              <a:defRPr/>
            </a:pPr>
            <a:r>
              <a:rPr lang="en-US" dirty="0"/>
              <a:t>Web Applications</a:t>
            </a:r>
          </a:p>
          <a:p>
            <a:pPr marL="722376" lvl="1" indent="-274320">
              <a:buFont typeface="Wingdings 2"/>
              <a:buChar char=""/>
              <a:defRPr/>
            </a:pPr>
            <a:r>
              <a:rPr lang="en-US" dirty="0"/>
              <a:t>Excessive User Rights</a:t>
            </a:r>
          </a:p>
          <a:p>
            <a:pPr marL="420624" indent="-384048">
              <a:buFont typeface="Wingdings 2"/>
              <a:buChar char=""/>
              <a:defRPr/>
            </a:pPr>
            <a:endParaRPr lang="en-US" dirty="0"/>
          </a:p>
        </p:txBody>
      </p:sp>
      <p:sp>
        <p:nvSpPr>
          <p:cNvPr id="4" name="Slide Number Placeholder 3"/>
          <p:cNvSpPr>
            <a:spLocks noGrp="1"/>
          </p:cNvSpPr>
          <p:nvPr>
            <p:ph type="sldNum" sz="quarter" idx="12"/>
            <p:custDataLst>
              <p:tags r:id="rId4"/>
            </p:custDataLst>
          </p:nvPr>
        </p:nvSpPr>
        <p:spPr>
          <a:xfrm>
            <a:off x="7772400" y="6019800"/>
            <a:ext cx="914400" cy="365125"/>
          </a:xfrm>
        </p:spPr>
        <p:txBody>
          <a:bodyPr/>
          <a:lstStyle/>
          <a:p>
            <a:fld id="{CA648927-2277-486D-ABD8-0E6B2E3290A6}" type="slidenum">
              <a:rPr lang="en-US" smtClean="0">
                <a:latin typeface="Calibri" pitchFamily="34" charset="0"/>
              </a:rPr>
              <a:pPr/>
              <a:t>2</a:t>
            </a:fld>
            <a:endParaRPr lang="en-US" dirty="0">
              <a:latin typeface="Calibri" pitchFamily="34" charset="0"/>
            </a:endParaRPr>
          </a:p>
        </p:txBody>
      </p:sp>
      <p:pic>
        <p:nvPicPr>
          <p:cNvPr id="11" name="Picture 3"/>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6629400" y="4533900"/>
            <a:ext cx="1930400" cy="14478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pic>
    </p:spTree>
    <p:custDataLst>
      <p:tags r:id="rId1"/>
    </p:custDataLst>
    <p:extLst>
      <p:ext uri="{BB962C8B-B14F-4D97-AF65-F5344CB8AC3E}">
        <p14:creationId xmlns:p14="http://schemas.microsoft.com/office/powerpoint/2010/main" val="21318744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custDataLst>
              <p:tags r:id="rId2"/>
            </p:custDataLst>
          </p:nvPr>
        </p:nvSpPr>
        <p:spPr>
          <a:xfrm>
            <a:off x="1219200" y="274638"/>
            <a:ext cx="7467600" cy="1143000"/>
          </a:xfrm>
        </p:spPr>
        <p:txBody>
          <a:bodyPr>
            <a:normAutofit/>
          </a:bodyPr>
          <a:lstStyle/>
          <a:p>
            <a:r>
              <a:rPr lang="en-US" sz="2800" dirty="0" smtClean="0">
                <a:latin typeface="Century Gothic"/>
                <a:cs typeface="Century Gothic"/>
              </a:rPr>
              <a:t>Anti-virus and Anti-spyware Software</a:t>
            </a:r>
            <a:endParaRPr lang="en-US" sz="2800" dirty="0">
              <a:latin typeface="Century Gothic"/>
              <a:cs typeface="Century Gothic"/>
            </a:endParaRPr>
          </a:p>
        </p:txBody>
      </p:sp>
      <p:sp>
        <p:nvSpPr>
          <p:cNvPr id="4" name="Slide Number Placeholder 3"/>
          <p:cNvSpPr>
            <a:spLocks noGrp="1"/>
          </p:cNvSpPr>
          <p:nvPr>
            <p:ph type="sldNum" sz="quarter" idx="12"/>
            <p:custDataLst>
              <p:tags r:id="rId3"/>
            </p:custDataLst>
          </p:nvPr>
        </p:nvSpPr>
        <p:spPr>
          <a:xfrm>
            <a:off x="7772400" y="6019800"/>
            <a:ext cx="914400" cy="365125"/>
          </a:xfrm>
        </p:spPr>
        <p:txBody>
          <a:bodyPr/>
          <a:lstStyle/>
          <a:p>
            <a:fld id="{CA648927-2277-486D-ABD8-0E6B2E3290A6}" type="slidenum">
              <a:rPr lang="en-US" smtClean="0">
                <a:latin typeface="Calibri" pitchFamily="34" charset="0"/>
              </a:rPr>
              <a:pPr/>
              <a:t>20</a:t>
            </a:fld>
            <a:endParaRPr lang="en-US" dirty="0">
              <a:latin typeface="Calibri" pitchFamily="34" charset="0"/>
            </a:endParaRPr>
          </a:p>
        </p:txBody>
      </p:sp>
      <p:sp>
        <p:nvSpPr>
          <p:cNvPr id="6" name="Rectangle 5"/>
          <p:cNvSpPr/>
          <p:nvPr>
            <p:custDataLst>
              <p:tags r:id="rId4"/>
            </p:custDataLst>
          </p:nvPr>
        </p:nvSpPr>
        <p:spPr>
          <a:xfrm>
            <a:off x="1447800" y="1524001"/>
            <a:ext cx="6629400" cy="2585323"/>
          </a:xfrm>
          <a:prstGeom prst="rect">
            <a:avLst/>
          </a:prstGeom>
        </p:spPr>
        <p:txBody>
          <a:bodyPr wrap="square">
            <a:spAutoFit/>
          </a:bodyPr>
          <a:lstStyle/>
          <a:p>
            <a:pPr marL="285750" indent="-285750">
              <a:buFont typeface="Arial"/>
              <a:buChar char="•"/>
            </a:pPr>
            <a:r>
              <a:rPr lang="en-US" dirty="0">
                <a:latin typeface="Century"/>
                <a:cs typeface="Century"/>
              </a:rPr>
              <a:t>Anti-virus software detects </a:t>
            </a:r>
            <a:r>
              <a:rPr lang="en-US" dirty="0" smtClean="0">
                <a:latin typeface="Century"/>
                <a:cs typeface="Century"/>
              </a:rPr>
              <a:t>certain types of malware </a:t>
            </a:r>
            <a:r>
              <a:rPr lang="en-US" dirty="0">
                <a:latin typeface="Century"/>
                <a:cs typeface="Century"/>
              </a:rPr>
              <a:t>and can destroy it before any damage is </a:t>
            </a:r>
            <a:r>
              <a:rPr lang="en-US" dirty="0" smtClean="0">
                <a:latin typeface="Century"/>
                <a:cs typeface="Century"/>
              </a:rPr>
              <a:t>done.</a:t>
            </a:r>
            <a:endParaRPr lang="en-US" dirty="0">
              <a:latin typeface="Century"/>
              <a:cs typeface="Century"/>
            </a:endParaRPr>
          </a:p>
          <a:p>
            <a:pPr marL="285750" indent="-285750">
              <a:buFont typeface="Arial"/>
              <a:buChar char="•"/>
            </a:pPr>
            <a:r>
              <a:rPr lang="en-US" dirty="0">
                <a:latin typeface="Century"/>
                <a:cs typeface="Century"/>
              </a:rPr>
              <a:t>Install and maintain anti-virus and anti-spyware </a:t>
            </a:r>
            <a:r>
              <a:rPr lang="en-US" dirty="0" smtClean="0">
                <a:latin typeface="Century"/>
                <a:cs typeface="Century"/>
              </a:rPr>
              <a:t>software.</a:t>
            </a:r>
            <a:endParaRPr lang="en-US" dirty="0">
              <a:latin typeface="Century"/>
              <a:cs typeface="Century"/>
            </a:endParaRPr>
          </a:p>
          <a:p>
            <a:pPr marL="285750" indent="-285750">
              <a:buFont typeface="Arial"/>
              <a:buChar char="•"/>
            </a:pPr>
            <a:r>
              <a:rPr lang="en-US" dirty="0">
                <a:latin typeface="Century"/>
                <a:cs typeface="Century"/>
              </a:rPr>
              <a:t>Be sure to keep anti-virus software </a:t>
            </a:r>
            <a:r>
              <a:rPr lang="en-US" dirty="0" smtClean="0">
                <a:latin typeface="Century"/>
                <a:cs typeface="Century"/>
              </a:rPr>
              <a:t>updated.</a:t>
            </a:r>
            <a:endParaRPr lang="en-US" dirty="0">
              <a:latin typeface="Century"/>
              <a:cs typeface="Century"/>
            </a:endParaRPr>
          </a:p>
          <a:p>
            <a:pPr marL="285750" indent="-285750">
              <a:buFont typeface="Arial"/>
              <a:buChar char="•"/>
            </a:pPr>
            <a:r>
              <a:rPr lang="en-US" dirty="0">
                <a:latin typeface="Century"/>
                <a:cs typeface="Century"/>
              </a:rPr>
              <a:t>Many free and </a:t>
            </a:r>
            <a:r>
              <a:rPr lang="en-US" dirty="0" smtClean="0">
                <a:latin typeface="Century"/>
                <a:cs typeface="Century"/>
              </a:rPr>
              <a:t>commercial options exist.</a:t>
            </a:r>
          </a:p>
          <a:p>
            <a:pPr marL="285750" indent="-285750">
              <a:buFont typeface="Arial"/>
              <a:buChar char="•"/>
            </a:pPr>
            <a:r>
              <a:rPr lang="en-US" dirty="0" smtClean="0">
                <a:latin typeface="Century"/>
                <a:cs typeface="Century"/>
              </a:rPr>
              <a:t>Contact your Technology Support Professional for assistance.</a:t>
            </a:r>
            <a:endParaRPr lang="en-US" dirty="0">
              <a:latin typeface="Century"/>
              <a:cs typeface="Century"/>
            </a:endParaRPr>
          </a:p>
          <a:p>
            <a:endParaRPr lang="en-US" dirty="0">
              <a:latin typeface="Arial" charset="0"/>
            </a:endParaRPr>
          </a:p>
        </p:txBody>
      </p:sp>
      <p:pic>
        <p:nvPicPr>
          <p:cNvPr id="16" name="Picture 15"/>
          <p:cNvPicPr>
            <a:picLocks noChangeAspect="1"/>
          </p:cNvPicPr>
          <p:nvPr/>
        </p:nvPicPr>
        <p:blipFill>
          <a:blip r:embed="rId6"/>
          <a:stretch>
            <a:fillRect/>
          </a:stretch>
        </p:blipFill>
        <p:spPr>
          <a:xfrm>
            <a:off x="2209800" y="3810000"/>
            <a:ext cx="4572000" cy="2413635"/>
          </a:xfrm>
          <a:prstGeom prst="rect">
            <a:avLst/>
          </a:prstGeom>
        </p:spPr>
      </p:pic>
    </p:spTree>
    <p:custDataLst>
      <p:tags r:id="rId1"/>
    </p:custDataLst>
    <p:extLst>
      <p:ext uri="{BB962C8B-B14F-4D97-AF65-F5344CB8AC3E}">
        <p14:creationId xmlns:p14="http://schemas.microsoft.com/office/powerpoint/2010/main" val="2900941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custDataLst>
              <p:tags r:id="rId2"/>
            </p:custDataLst>
          </p:nvPr>
        </p:nvSpPr>
        <p:spPr>
          <a:xfrm>
            <a:off x="1219200" y="274638"/>
            <a:ext cx="7467600" cy="1143000"/>
          </a:xfrm>
        </p:spPr>
        <p:txBody>
          <a:bodyPr>
            <a:normAutofit/>
          </a:bodyPr>
          <a:lstStyle/>
          <a:p>
            <a:r>
              <a:rPr lang="en-US" sz="2800" dirty="0" smtClean="0">
                <a:latin typeface="Century Gothic"/>
                <a:cs typeface="Century Gothic"/>
              </a:rPr>
              <a:t>Host-based Firewalls</a:t>
            </a:r>
            <a:endParaRPr lang="en-US" sz="2800" dirty="0">
              <a:latin typeface="Century Gothic"/>
              <a:cs typeface="Century Gothic"/>
            </a:endParaRPr>
          </a:p>
        </p:txBody>
      </p:sp>
      <p:sp>
        <p:nvSpPr>
          <p:cNvPr id="4" name="Slide Number Placeholder 3"/>
          <p:cNvSpPr>
            <a:spLocks noGrp="1"/>
          </p:cNvSpPr>
          <p:nvPr>
            <p:ph type="sldNum" sz="quarter" idx="12"/>
            <p:custDataLst>
              <p:tags r:id="rId3"/>
            </p:custDataLst>
          </p:nvPr>
        </p:nvSpPr>
        <p:spPr>
          <a:xfrm>
            <a:off x="7772400" y="6019800"/>
            <a:ext cx="914400" cy="365125"/>
          </a:xfrm>
        </p:spPr>
        <p:txBody>
          <a:bodyPr/>
          <a:lstStyle/>
          <a:p>
            <a:fld id="{CA648927-2277-486D-ABD8-0E6B2E3290A6}" type="slidenum">
              <a:rPr lang="en-US" smtClean="0">
                <a:latin typeface="Calibri" pitchFamily="34" charset="0"/>
              </a:rPr>
              <a:pPr/>
              <a:t>21</a:t>
            </a:fld>
            <a:endParaRPr lang="en-US" dirty="0">
              <a:latin typeface="Calibri" pitchFamily="34" charset="0"/>
            </a:endParaRPr>
          </a:p>
        </p:txBody>
      </p:sp>
      <p:sp>
        <p:nvSpPr>
          <p:cNvPr id="11" name="Content Placeholder 2"/>
          <p:cNvSpPr>
            <a:spLocks noGrp="1"/>
          </p:cNvSpPr>
          <p:nvPr>
            <p:ph idx="1"/>
            <p:custDataLst>
              <p:tags r:id="rId4"/>
            </p:custDataLst>
          </p:nvPr>
        </p:nvSpPr>
        <p:spPr>
          <a:xfrm>
            <a:off x="1219200" y="1371600"/>
            <a:ext cx="7543800" cy="1600199"/>
          </a:xfrm>
        </p:spPr>
        <p:txBody>
          <a:bodyPr>
            <a:normAutofit fontScale="92500" lnSpcReduction="20000"/>
          </a:bodyPr>
          <a:lstStyle/>
          <a:p>
            <a:pPr marL="342900" indent="-342900" eaLnBrk="1" hangingPunct="1">
              <a:buFont typeface="Arial"/>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sz="2000" b="0" dirty="0">
                <a:solidFill>
                  <a:srgbClr val="000000"/>
                </a:solidFill>
                <a:cs typeface="Century"/>
              </a:rPr>
              <a:t>A firewall acts as a </a:t>
            </a:r>
            <a:r>
              <a:rPr lang="en-US" sz="2000" b="0" dirty="0" smtClean="0">
                <a:solidFill>
                  <a:srgbClr val="000000"/>
                </a:solidFill>
                <a:cs typeface="Century"/>
              </a:rPr>
              <a:t>barrier between </a:t>
            </a:r>
            <a:r>
              <a:rPr lang="en-US" sz="2000" b="0" dirty="0">
                <a:solidFill>
                  <a:srgbClr val="000000"/>
                </a:solidFill>
                <a:cs typeface="Century"/>
              </a:rPr>
              <a:t>your computer/private network and the internet. Hackers may use the internet to find, use, and install applications on your </a:t>
            </a:r>
            <a:r>
              <a:rPr lang="en-US" sz="2000" b="0" dirty="0" smtClean="0">
                <a:solidFill>
                  <a:srgbClr val="000000"/>
                </a:solidFill>
                <a:cs typeface="Century"/>
              </a:rPr>
              <a:t>computer. A </a:t>
            </a:r>
            <a:r>
              <a:rPr lang="en-US" sz="2000" b="0" dirty="0">
                <a:solidFill>
                  <a:srgbClr val="000000"/>
                </a:solidFill>
                <a:cs typeface="Century"/>
              </a:rPr>
              <a:t>firewall prevents </a:t>
            </a:r>
            <a:r>
              <a:rPr lang="en-US" sz="2000" b="0" dirty="0" smtClean="0">
                <a:solidFill>
                  <a:srgbClr val="000000"/>
                </a:solidFill>
                <a:cs typeface="Century"/>
              </a:rPr>
              <a:t>many hacker </a:t>
            </a:r>
            <a:r>
              <a:rPr lang="en-US" sz="2000" b="0" dirty="0">
                <a:solidFill>
                  <a:srgbClr val="000000"/>
                </a:solidFill>
                <a:cs typeface="Century"/>
              </a:rPr>
              <a:t>connections </a:t>
            </a:r>
            <a:r>
              <a:rPr lang="en-US" sz="2000" b="0" dirty="0" smtClean="0">
                <a:solidFill>
                  <a:srgbClr val="000000"/>
                </a:solidFill>
                <a:cs typeface="Century"/>
              </a:rPr>
              <a:t>to your </a:t>
            </a:r>
            <a:r>
              <a:rPr lang="en-US" sz="2000" b="0" dirty="0">
                <a:solidFill>
                  <a:srgbClr val="000000"/>
                </a:solidFill>
                <a:cs typeface="Century"/>
              </a:rPr>
              <a:t>computer.</a:t>
            </a:r>
          </a:p>
          <a:p>
            <a:pPr marL="342900" indent="-342900" eaLnBrk="1" hangingPunct="1">
              <a:buFont typeface="Arial"/>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sz="2000" b="0" dirty="0" smtClean="0">
                <a:solidFill>
                  <a:srgbClr val="000000"/>
                </a:solidFill>
                <a:cs typeface="Century"/>
              </a:rPr>
              <a:t>Firewalls filter network packets </a:t>
            </a:r>
            <a:r>
              <a:rPr lang="en-US" sz="2000" b="0" dirty="0">
                <a:solidFill>
                  <a:srgbClr val="000000"/>
                </a:solidFill>
                <a:cs typeface="Century"/>
              </a:rPr>
              <a:t>that enter or leave your computer</a:t>
            </a:r>
          </a:p>
        </p:txBody>
      </p:sp>
      <p:pic>
        <p:nvPicPr>
          <p:cNvPr id="12" name="Picture 2"/>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468680" y="3352800"/>
            <a:ext cx="4384808" cy="2667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pic>
      <p:pic>
        <p:nvPicPr>
          <p:cNvPr id="3" name="Picture 2" descr="MacFirewall.png"/>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066799" y="3274774"/>
            <a:ext cx="3505201" cy="2644643"/>
          </a:xfrm>
          <a:prstGeom prst="rect">
            <a:avLst/>
          </a:prstGeom>
        </p:spPr>
      </p:pic>
    </p:spTree>
    <p:custDataLst>
      <p:tags r:id="rId1"/>
    </p:custDataLst>
    <p:extLst>
      <p:ext uri="{BB962C8B-B14F-4D97-AF65-F5344CB8AC3E}">
        <p14:creationId xmlns:p14="http://schemas.microsoft.com/office/powerpoint/2010/main" val="36004457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custDataLst>
              <p:tags r:id="rId2"/>
            </p:custDataLst>
          </p:nvPr>
        </p:nvSpPr>
        <p:spPr>
          <a:xfrm>
            <a:off x="1219200" y="274638"/>
            <a:ext cx="7467600" cy="1143000"/>
          </a:xfrm>
        </p:spPr>
        <p:txBody>
          <a:bodyPr>
            <a:normAutofit/>
          </a:bodyPr>
          <a:lstStyle/>
          <a:p>
            <a:r>
              <a:rPr lang="en-US" sz="2800" dirty="0" smtClean="0">
                <a:latin typeface="Century Gothic"/>
                <a:cs typeface="Century Gothic"/>
              </a:rPr>
              <a:t>Protect your Operating System</a:t>
            </a:r>
            <a:endParaRPr lang="en-US" sz="2800" dirty="0">
              <a:latin typeface="Century Gothic"/>
              <a:cs typeface="Century Gothic"/>
            </a:endParaRPr>
          </a:p>
        </p:txBody>
      </p:sp>
      <p:sp>
        <p:nvSpPr>
          <p:cNvPr id="4" name="Slide Number Placeholder 3"/>
          <p:cNvSpPr>
            <a:spLocks noGrp="1"/>
          </p:cNvSpPr>
          <p:nvPr>
            <p:ph type="sldNum" sz="quarter" idx="12"/>
            <p:custDataLst>
              <p:tags r:id="rId3"/>
            </p:custDataLst>
          </p:nvPr>
        </p:nvSpPr>
        <p:spPr>
          <a:xfrm>
            <a:off x="7772400" y="6019800"/>
            <a:ext cx="914400" cy="365125"/>
          </a:xfrm>
        </p:spPr>
        <p:txBody>
          <a:bodyPr/>
          <a:lstStyle/>
          <a:p>
            <a:fld id="{CA648927-2277-486D-ABD8-0E6B2E3290A6}" type="slidenum">
              <a:rPr lang="en-US" smtClean="0">
                <a:latin typeface="Calibri" pitchFamily="34" charset="0"/>
              </a:rPr>
              <a:pPr/>
              <a:t>22</a:t>
            </a:fld>
            <a:endParaRPr lang="en-US" dirty="0">
              <a:latin typeface="Calibri" pitchFamily="34" charset="0"/>
            </a:endParaRPr>
          </a:p>
        </p:txBody>
      </p:sp>
      <p:sp>
        <p:nvSpPr>
          <p:cNvPr id="11" name="Content Placeholder 2"/>
          <p:cNvSpPr>
            <a:spLocks noGrp="1"/>
          </p:cNvSpPr>
          <p:nvPr>
            <p:ph idx="1"/>
            <p:custDataLst>
              <p:tags r:id="rId4"/>
            </p:custDataLst>
          </p:nvPr>
        </p:nvSpPr>
        <p:spPr>
          <a:xfrm>
            <a:off x="457200" y="1524000"/>
            <a:ext cx="8305800" cy="1828800"/>
          </a:xfrm>
        </p:spPr>
        <p:txBody>
          <a:bodyPr>
            <a:noAutofit/>
          </a:bodyPr>
          <a:lstStyle/>
          <a:p>
            <a:pPr marL="420624" indent="-384048" eaLnBrk="1" fontAlgn="auto" hangingPunct="1">
              <a:spcAft>
                <a:spcPts val="0"/>
              </a:spcAft>
              <a:buFont typeface="Wingdings 2"/>
              <a:buChar char=""/>
              <a:defRPr/>
            </a:pPr>
            <a:r>
              <a:rPr lang="en-US" sz="1600" b="0" dirty="0" smtClean="0">
                <a:ea typeface="+mn-ea"/>
              </a:rPr>
              <a:t>Microsoft regularly issues patches or updates to solve security problems in their software. If these are not applied, it leaves your computer vulnerable to hackers.</a:t>
            </a:r>
          </a:p>
          <a:p>
            <a:pPr marL="420624" indent="-384048" eaLnBrk="1" fontAlgn="auto" hangingPunct="1">
              <a:spcAft>
                <a:spcPts val="0"/>
              </a:spcAft>
              <a:buFont typeface="Wingdings 2"/>
              <a:buChar char=""/>
              <a:defRPr/>
            </a:pPr>
            <a:r>
              <a:rPr lang="en-US" sz="1600" b="0" dirty="0" smtClean="0">
                <a:ea typeface="+mn-ea"/>
              </a:rPr>
              <a:t>The Windows Update feature built into Windows can be set up to automatically download and install updates. </a:t>
            </a:r>
          </a:p>
          <a:p>
            <a:pPr marL="420624" indent="-384048" eaLnBrk="1" fontAlgn="auto" hangingPunct="1">
              <a:spcAft>
                <a:spcPts val="0"/>
              </a:spcAft>
              <a:buFont typeface="Wingdings 2"/>
              <a:buChar char=""/>
              <a:defRPr/>
            </a:pPr>
            <a:r>
              <a:rPr lang="en-US" sz="1600" b="0" dirty="0" smtClean="0">
                <a:ea typeface="+mn-ea"/>
              </a:rPr>
              <a:t>Avoid logging in as administrator</a:t>
            </a:r>
          </a:p>
          <a:p>
            <a:pPr marL="420624" indent="-384048" eaLnBrk="1" fontAlgn="auto" hangingPunct="1">
              <a:spcAft>
                <a:spcPts val="0"/>
              </a:spcAft>
              <a:buFont typeface="Wingdings 2"/>
              <a:buChar char=""/>
              <a:defRPr/>
            </a:pPr>
            <a:r>
              <a:rPr lang="en-US" sz="1600" b="0" dirty="0" smtClean="0"/>
              <a:t>Apple provides regular updates to its operating system and software applications. </a:t>
            </a:r>
          </a:p>
          <a:p>
            <a:pPr marL="420624" indent="-384048" eaLnBrk="1" fontAlgn="auto" hangingPunct="1">
              <a:spcAft>
                <a:spcPts val="0"/>
              </a:spcAft>
              <a:buFont typeface="Wingdings 2"/>
              <a:buChar char=""/>
              <a:defRPr/>
            </a:pPr>
            <a:r>
              <a:rPr lang="en-US" sz="1600" b="0" dirty="0" smtClean="0">
                <a:ea typeface="+mn-ea"/>
              </a:rPr>
              <a:t>Apply Apple updates using the App Store application.</a:t>
            </a:r>
          </a:p>
          <a:p>
            <a:pPr marL="36576" eaLnBrk="1" fontAlgn="auto" hangingPunct="1">
              <a:spcAft>
                <a:spcPts val="0"/>
              </a:spcAft>
              <a:defRPr/>
            </a:pPr>
            <a:endParaRPr lang="en-US" sz="1600" b="0" dirty="0" smtClean="0">
              <a:ea typeface="+mn-ea"/>
            </a:endParaRPr>
          </a:p>
        </p:txBody>
      </p:sp>
      <p:pic>
        <p:nvPicPr>
          <p:cNvPr id="12" name="Picture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191000" y="3200400"/>
            <a:ext cx="3810000" cy="28575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pic>
      <p:pic>
        <p:nvPicPr>
          <p:cNvPr id="6" name="Picture 5"/>
          <p:cNvPicPr>
            <a:picLocks noChangeAspect="1"/>
          </p:cNvPicPr>
          <p:nvPr/>
        </p:nvPicPr>
        <p:blipFill>
          <a:blip r:embed="rId7"/>
          <a:stretch>
            <a:fillRect/>
          </a:stretch>
        </p:blipFill>
        <p:spPr>
          <a:xfrm>
            <a:off x="2057400" y="3886200"/>
            <a:ext cx="1270000" cy="1270000"/>
          </a:xfrm>
          <a:prstGeom prst="rect">
            <a:avLst/>
          </a:prstGeom>
        </p:spPr>
      </p:pic>
    </p:spTree>
    <p:custDataLst>
      <p:tags r:id="rId1"/>
    </p:custDataLst>
    <p:extLst>
      <p:ext uri="{BB962C8B-B14F-4D97-AF65-F5344CB8AC3E}">
        <p14:creationId xmlns:p14="http://schemas.microsoft.com/office/powerpoint/2010/main" val="24558322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custDataLst>
              <p:tags r:id="rId2"/>
            </p:custDataLst>
          </p:nvPr>
        </p:nvSpPr>
        <p:spPr>
          <a:xfrm>
            <a:off x="1219200" y="274638"/>
            <a:ext cx="7467600" cy="1143000"/>
          </a:xfrm>
        </p:spPr>
        <p:txBody>
          <a:bodyPr>
            <a:normAutofit/>
          </a:bodyPr>
          <a:lstStyle/>
          <a:p>
            <a:r>
              <a:rPr lang="en-US" sz="2800" dirty="0" smtClean="0">
                <a:latin typeface="Century Gothic"/>
                <a:cs typeface="Century Gothic"/>
              </a:rPr>
              <a:t>Use Strong Passwords</a:t>
            </a:r>
            <a:endParaRPr lang="en-US" sz="2800" dirty="0">
              <a:latin typeface="Century Gothic"/>
              <a:cs typeface="Century Gothic"/>
            </a:endParaRPr>
          </a:p>
        </p:txBody>
      </p:sp>
      <p:sp>
        <p:nvSpPr>
          <p:cNvPr id="7" name="Text Placeholder 6"/>
          <p:cNvSpPr>
            <a:spLocks noGrp="1"/>
          </p:cNvSpPr>
          <p:nvPr>
            <p:ph type="body" idx="1"/>
            <p:custDataLst>
              <p:tags r:id="rId3"/>
            </p:custDataLst>
          </p:nvPr>
        </p:nvSpPr>
        <p:spPr>
          <a:xfrm>
            <a:off x="914400" y="1535113"/>
            <a:ext cx="7696200" cy="639762"/>
          </a:xfrm>
        </p:spPr>
        <p:txBody>
          <a:bodyPr/>
          <a:lstStyle/>
          <a:p>
            <a:r>
              <a:rPr lang="en-US" b="0" dirty="0" smtClean="0"/>
              <a:t>Make passwords easy to remember but hard to guess</a:t>
            </a:r>
            <a:endParaRPr lang="en-US" b="0" dirty="0"/>
          </a:p>
        </p:txBody>
      </p:sp>
      <p:sp>
        <p:nvSpPr>
          <p:cNvPr id="9" name="Content Placeholder 8"/>
          <p:cNvSpPr>
            <a:spLocks noGrp="1"/>
          </p:cNvSpPr>
          <p:nvPr>
            <p:ph sz="half" idx="2"/>
            <p:custDataLst>
              <p:tags r:id="rId4"/>
            </p:custDataLst>
          </p:nvPr>
        </p:nvSpPr>
        <p:spPr>
          <a:xfrm>
            <a:off x="990600" y="2174875"/>
            <a:ext cx="7543800" cy="3692525"/>
          </a:xfrm>
        </p:spPr>
        <p:txBody>
          <a:bodyPr>
            <a:normAutofit fontScale="85000" lnSpcReduction="10000"/>
          </a:bodyPr>
          <a:lstStyle/>
          <a:p>
            <a:r>
              <a:rPr lang="en-US" dirty="0" smtClean="0"/>
              <a:t>USG standards:</a:t>
            </a:r>
          </a:p>
          <a:p>
            <a:r>
              <a:rPr lang="en-US" dirty="0"/>
              <a:t>Be at least ten characters in length </a:t>
            </a:r>
            <a:endParaRPr lang="en-US" dirty="0" smtClean="0"/>
          </a:p>
          <a:p>
            <a:r>
              <a:rPr lang="en-US" dirty="0" smtClean="0"/>
              <a:t>Must </a:t>
            </a:r>
            <a:r>
              <a:rPr lang="en-US" dirty="0"/>
              <a:t>contain characters from at least two of the following four types of characters: </a:t>
            </a:r>
            <a:endParaRPr lang="en-US" dirty="0" smtClean="0"/>
          </a:p>
          <a:p>
            <a:pPr lvl="1"/>
            <a:r>
              <a:rPr lang="en-US" dirty="0" smtClean="0"/>
              <a:t>English </a:t>
            </a:r>
            <a:r>
              <a:rPr lang="en-US" dirty="0"/>
              <a:t>upper case (A-Z)</a:t>
            </a:r>
          </a:p>
          <a:p>
            <a:pPr lvl="1"/>
            <a:r>
              <a:rPr lang="en-US" dirty="0"/>
              <a:t>English lower case (a-z)</a:t>
            </a:r>
          </a:p>
          <a:p>
            <a:pPr lvl="1"/>
            <a:r>
              <a:rPr lang="en-US" dirty="0"/>
              <a:t>Numbers (0-9)</a:t>
            </a:r>
          </a:p>
          <a:p>
            <a:pPr lvl="1"/>
            <a:r>
              <a:rPr lang="en-US" dirty="0"/>
              <a:t>Non-alphanumeric special characters ($, !, %, ^, …)</a:t>
            </a:r>
          </a:p>
          <a:p>
            <a:r>
              <a:rPr lang="en-US" dirty="0"/>
              <a:t>Must not contain the user’s name or part of the user’s name </a:t>
            </a:r>
            <a:endParaRPr lang="en-US" dirty="0" smtClean="0"/>
          </a:p>
          <a:p>
            <a:r>
              <a:rPr lang="en-US" dirty="0" smtClean="0"/>
              <a:t>Must </a:t>
            </a:r>
            <a:r>
              <a:rPr lang="en-US" dirty="0"/>
              <a:t>not contain easily accessible or guessable personal information about the user or user’s family, such as birthdays, children’s names, addresses, etc.</a:t>
            </a:r>
          </a:p>
        </p:txBody>
      </p:sp>
      <p:sp>
        <p:nvSpPr>
          <p:cNvPr id="4" name="Slide Number Placeholder 3"/>
          <p:cNvSpPr>
            <a:spLocks noGrp="1"/>
          </p:cNvSpPr>
          <p:nvPr>
            <p:ph type="sldNum" sz="quarter" idx="12"/>
            <p:custDataLst>
              <p:tags r:id="rId5"/>
            </p:custDataLst>
          </p:nvPr>
        </p:nvSpPr>
        <p:spPr>
          <a:xfrm>
            <a:off x="7772400" y="6019800"/>
            <a:ext cx="914400" cy="365125"/>
          </a:xfrm>
        </p:spPr>
        <p:txBody>
          <a:bodyPr/>
          <a:lstStyle/>
          <a:p>
            <a:fld id="{CA648927-2277-486D-ABD8-0E6B2E3290A6}" type="slidenum">
              <a:rPr lang="en-US" smtClean="0">
                <a:latin typeface="Calibri" pitchFamily="34" charset="0"/>
              </a:rPr>
              <a:pPr/>
              <a:t>23</a:t>
            </a:fld>
            <a:endParaRPr lang="en-US" dirty="0">
              <a:latin typeface="Calibri" pitchFamily="34" charset="0"/>
            </a:endParaRPr>
          </a:p>
        </p:txBody>
      </p:sp>
    </p:spTree>
    <p:custDataLst>
      <p:tags r:id="rId1"/>
    </p:custDataLst>
    <p:extLst>
      <p:ext uri="{BB962C8B-B14F-4D97-AF65-F5344CB8AC3E}">
        <p14:creationId xmlns:p14="http://schemas.microsoft.com/office/powerpoint/2010/main" val="18707002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custDataLst>
              <p:tags r:id="rId2"/>
            </p:custDataLst>
          </p:nvPr>
        </p:nvSpPr>
        <p:spPr>
          <a:xfrm>
            <a:off x="1219200" y="274638"/>
            <a:ext cx="7467600" cy="1143000"/>
          </a:xfrm>
        </p:spPr>
        <p:txBody>
          <a:bodyPr>
            <a:normAutofit/>
          </a:bodyPr>
          <a:lstStyle/>
          <a:p>
            <a:r>
              <a:rPr lang="en-US" sz="2800" dirty="0" smtClean="0">
                <a:latin typeface="Century Gothic"/>
                <a:cs typeface="Century Gothic"/>
              </a:rPr>
              <a:t>Creating Strong Passwords</a:t>
            </a:r>
            <a:endParaRPr lang="en-US" sz="2800" dirty="0">
              <a:latin typeface="Century Gothic"/>
              <a:cs typeface="Century Gothic"/>
            </a:endParaRPr>
          </a:p>
        </p:txBody>
      </p:sp>
      <p:sp>
        <p:nvSpPr>
          <p:cNvPr id="9" name="Content Placeholder 8"/>
          <p:cNvSpPr>
            <a:spLocks noGrp="1"/>
          </p:cNvSpPr>
          <p:nvPr>
            <p:ph sz="half" idx="2"/>
            <p:custDataLst>
              <p:tags r:id="rId3"/>
            </p:custDataLst>
          </p:nvPr>
        </p:nvSpPr>
        <p:spPr>
          <a:xfrm>
            <a:off x="990600" y="1219201"/>
            <a:ext cx="7543800" cy="4648200"/>
          </a:xfrm>
        </p:spPr>
        <p:txBody>
          <a:bodyPr/>
          <a:lstStyle/>
          <a:p>
            <a:r>
              <a:rPr lang="en-US" dirty="0" smtClean="0"/>
              <a:t>A familiar quote can be a good start:</a:t>
            </a:r>
          </a:p>
          <a:p>
            <a:endParaRPr lang="en-US" dirty="0"/>
          </a:p>
          <a:p>
            <a:endParaRPr lang="en-US" dirty="0" smtClean="0"/>
          </a:p>
          <a:p>
            <a:endParaRPr lang="en-US" dirty="0"/>
          </a:p>
          <a:p>
            <a:r>
              <a:rPr lang="en-US" dirty="0" smtClean="0"/>
              <a:t>Using the organization standard as a guide, choose the first character of each word:</a:t>
            </a:r>
          </a:p>
          <a:p>
            <a:pPr lvl="2"/>
            <a:r>
              <a:rPr lang="en-US" dirty="0" smtClean="0"/>
              <a:t>LIASMWTFOS</a:t>
            </a:r>
          </a:p>
          <a:p>
            <a:r>
              <a:rPr lang="en-US" dirty="0" smtClean="0"/>
              <a:t>Now add complexity the standard requires:</a:t>
            </a:r>
          </a:p>
          <a:p>
            <a:pPr lvl="2"/>
            <a:r>
              <a:rPr lang="en-US" dirty="0" smtClean="0"/>
              <a:t> </a:t>
            </a:r>
            <a:r>
              <a:rPr lang="en-US" dirty="0" smtClean="0">
                <a:latin typeface="Courier"/>
                <a:cs typeface="Courier"/>
              </a:rPr>
              <a:t>L</a:t>
            </a:r>
            <a:r>
              <a:rPr lang="en-US" dirty="0" smtClean="0">
                <a:solidFill>
                  <a:srgbClr val="FF0000"/>
                </a:solidFill>
                <a:latin typeface="Courier"/>
                <a:cs typeface="Courier"/>
              </a:rPr>
              <a:t>1</a:t>
            </a:r>
            <a:r>
              <a:rPr lang="en-US" dirty="0" smtClean="0">
                <a:latin typeface="Courier"/>
                <a:cs typeface="Courier"/>
              </a:rPr>
              <a:t>A</a:t>
            </a:r>
            <a:r>
              <a:rPr lang="en-US" dirty="0" smtClean="0">
                <a:solidFill>
                  <a:srgbClr val="FF0000"/>
                </a:solidFill>
                <a:latin typeface="Courier"/>
                <a:cs typeface="Courier"/>
              </a:rPr>
              <a:t>$mw</a:t>
            </a:r>
            <a:r>
              <a:rPr lang="en-US" dirty="0" smtClean="0">
                <a:latin typeface="Courier"/>
                <a:cs typeface="Courier"/>
              </a:rPr>
              <a:t>TF</a:t>
            </a:r>
            <a:r>
              <a:rPr lang="en-US" dirty="0" smtClean="0">
                <a:solidFill>
                  <a:srgbClr val="FF0000"/>
                </a:solidFill>
                <a:latin typeface="Courier"/>
                <a:cs typeface="Courier"/>
              </a:rPr>
              <a:t>0</a:t>
            </a:r>
            <a:r>
              <a:rPr lang="en-US" dirty="0" smtClean="0">
                <a:latin typeface="Courier"/>
                <a:cs typeface="Courier"/>
              </a:rPr>
              <a:t>S </a:t>
            </a:r>
            <a:r>
              <a:rPr lang="en-US" dirty="0" smtClean="0">
                <a:solidFill>
                  <a:srgbClr val="FF0000"/>
                </a:solidFill>
              </a:rPr>
              <a:t>(10 </a:t>
            </a:r>
            <a:r>
              <a:rPr lang="en-US" dirty="0" smtClean="0"/>
              <a:t>characters</a:t>
            </a:r>
            <a:r>
              <a:rPr lang="en-US" dirty="0" smtClean="0">
                <a:solidFill>
                  <a:srgbClr val="FF0000"/>
                </a:solidFill>
              </a:rPr>
              <a:t>, 2 </a:t>
            </a:r>
            <a:r>
              <a:rPr lang="en-US" dirty="0" smtClean="0">
                <a:solidFill>
                  <a:srgbClr val="000000"/>
                </a:solidFill>
              </a:rPr>
              <a:t>numerals</a:t>
            </a:r>
            <a:r>
              <a:rPr lang="en-US" dirty="0" smtClean="0">
                <a:solidFill>
                  <a:srgbClr val="FF0000"/>
                </a:solidFill>
              </a:rPr>
              <a:t>, 1 </a:t>
            </a:r>
            <a:r>
              <a:rPr lang="en-US" dirty="0" smtClean="0">
                <a:solidFill>
                  <a:srgbClr val="000000"/>
                </a:solidFill>
              </a:rPr>
              <a:t>symbol</a:t>
            </a:r>
            <a:r>
              <a:rPr lang="en-US" dirty="0" smtClean="0">
                <a:solidFill>
                  <a:srgbClr val="FF0000"/>
                </a:solidFill>
              </a:rPr>
              <a:t>, </a:t>
            </a:r>
            <a:r>
              <a:rPr lang="en-US" dirty="0" smtClean="0">
                <a:solidFill>
                  <a:srgbClr val="000000"/>
                </a:solidFill>
              </a:rPr>
              <a:t>mixed English case</a:t>
            </a:r>
            <a:r>
              <a:rPr lang="en-US" dirty="0" smtClean="0">
                <a:solidFill>
                  <a:srgbClr val="FF0000"/>
                </a:solidFill>
              </a:rPr>
              <a:t>: password satisfies all 4 types).</a:t>
            </a:r>
          </a:p>
          <a:p>
            <a:r>
              <a:rPr lang="en-US" dirty="0" smtClean="0"/>
              <a:t>Or be more creative!</a:t>
            </a:r>
            <a:endParaRPr lang="en-US" dirty="0"/>
          </a:p>
        </p:txBody>
      </p:sp>
      <p:sp>
        <p:nvSpPr>
          <p:cNvPr id="4" name="Slide Number Placeholder 3"/>
          <p:cNvSpPr>
            <a:spLocks noGrp="1"/>
          </p:cNvSpPr>
          <p:nvPr>
            <p:ph type="sldNum" sz="quarter" idx="12"/>
            <p:custDataLst>
              <p:tags r:id="rId4"/>
            </p:custDataLst>
          </p:nvPr>
        </p:nvSpPr>
        <p:spPr>
          <a:xfrm>
            <a:off x="7772400" y="6019800"/>
            <a:ext cx="914400" cy="365125"/>
          </a:xfrm>
        </p:spPr>
        <p:txBody>
          <a:bodyPr/>
          <a:lstStyle/>
          <a:p>
            <a:fld id="{CA648927-2277-486D-ABD8-0E6B2E3290A6}" type="slidenum">
              <a:rPr lang="en-US" smtClean="0">
                <a:latin typeface="Calibri" pitchFamily="34" charset="0"/>
              </a:rPr>
              <a:pPr/>
              <a:t>24</a:t>
            </a:fld>
            <a:endParaRPr lang="en-US" dirty="0">
              <a:latin typeface="Calibri" pitchFamily="34" charset="0"/>
            </a:endParaRPr>
          </a:p>
        </p:txBody>
      </p:sp>
      <p:sp>
        <p:nvSpPr>
          <p:cNvPr id="3" name="TextBox 2"/>
          <p:cNvSpPr txBox="1"/>
          <p:nvPr>
            <p:custDataLst>
              <p:tags r:id="rId5"/>
            </p:custDataLst>
          </p:nvPr>
        </p:nvSpPr>
        <p:spPr>
          <a:xfrm>
            <a:off x="1752600" y="2057400"/>
            <a:ext cx="5410200" cy="646331"/>
          </a:xfrm>
          <a:prstGeom prst="rect">
            <a:avLst/>
          </a:prstGeom>
          <a:noFill/>
        </p:spPr>
        <p:txBody>
          <a:bodyPr wrap="square" rtlCol="0">
            <a:spAutoFit/>
          </a:bodyPr>
          <a:lstStyle/>
          <a:p>
            <a:r>
              <a:rPr lang="en-US" dirty="0" smtClean="0"/>
              <a:t>“</a:t>
            </a:r>
            <a:r>
              <a:rPr lang="en-US" dirty="0" smtClean="0">
                <a:solidFill>
                  <a:srgbClr val="FF0000"/>
                </a:solidFill>
              </a:rPr>
              <a:t>L</a:t>
            </a:r>
            <a:r>
              <a:rPr lang="en-US" dirty="0" smtClean="0"/>
              <a:t>OVE </a:t>
            </a:r>
            <a:r>
              <a:rPr lang="en-US" dirty="0" smtClean="0">
                <a:solidFill>
                  <a:srgbClr val="FF0000"/>
                </a:solidFill>
              </a:rPr>
              <a:t>I</a:t>
            </a:r>
            <a:r>
              <a:rPr lang="en-US" dirty="0" smtClean="0"/>
              <a:t>S </a:t>
            </a:r>
            <a:r>
              <a:rPr lang="en-US" dirty="0" smtClean="0">
                <a:solidFill>
                  <a:srgbClr val="FF0000"/>
                </a:solidFill>
              </a:rPr>
              <a:t>A</a:t>
            </a:r>
            <a:r>
              <a:rPr lang="en-US" dirty="0" smtClean="0"/>
              <a:t> </a:t>
            </a:r>
            <a:r>
              <a:rPr lang="en-US" dirty="0" smtClean="0">
                <a:solidFill>
                  <a:srgbClr val="FF0000"/>
                </a:solidFill>
              </a:rPr>
              <a:t>S</a:t>
            </a:r>
            <a:r>
              <a:rPr lang="en-US" dirty="0" smtClean="0"/>
              <a:t>MOKE </a:t>
            </a:r>
            <a:r>
              <a:rPr lang="en-US" dirty="0" smtClean="0">
                <a:solidFill>
                  <a:srgbClr val="FF0000"/>
                </a:solidFill>
              </a:rPr>
              <a:t>M</a:t>
            </a:r>
            <a:r>
              <a:rPr lang="en-US" dirty="0" smtClean="0"/>
              <a:t>ADE </a:t>
            </a:r>
            <a:r>
              <a:rPr lang="en-US" dirty="0" smtClean="0">
                <a:solidFill>
                  <a:srgbClr val="FF0000"/>
                </a:solidFill>
              </a:rPr>
              <a:t>W</a:t>
            </a:r>
            <a:r>
              <a:rPr lang="en-US" dirty="0" smtClean="0"/>
              <a:t>ITH </a:t>
            </a:r>
            <a:r>
              <a:rPr lang="en-US" dirty="0" smtClean="0">
                <a:solidFill>
                  <a:srgbClr val="FF0000"/>
                </a:solidFill>
              </a:rPr>
              <a:t>T</a:t>
            </a:r>
            <a:r>
              <a:rPr lang="en-US" dirty="0" smtClean="0"/>
              <a:t>HE </a:t>
            </a:r>
            <a:r>
              <a:rPr lang="en-US" dirty="0" smtClean="0">
                <a:solidFill>
                  <a:srgbClr val="FF0000"/>
                </a:solidFill>
              </a:rPr>
              <a:t>F</a:t>
            </a:r>
            <a:r>
              <a:rPr lang="en-US" dirty="0" smtClean="0"/>
              <a:t>UME </a:t>
            </a:r>
            <a:r>
              <a:rPr lang="en-US" dirty="0" smtClean="0">
                <a:solidFill>
                  <a:srgbClr val="FF0000"/>
                </a:solidFill>
              </a:rPr>
              <a:t>O</a:t>
            </a:r>
            <a:r>
              <a:rPr lang="en-US" dirty="0" smtClean="0"/>
              <a:t>F </a:t>
            </a:r>
            <a:r>
              <a:rPr lang="en-US" dirty="0" smtClean="0">
                <a:solidFill>
                  <a:srgbClr val="FF0000"/>
                </a:solidFill>
              </a:rPr>
              <a:t>S</a:t>
            </a:r>
            <a:r>
              <a:rPr lang="en-US" dirty="0" smtClean="0"/>
              <a:t>IGHS”</a:t>
            </a:r>
          </a:p>
          <a:p>
            <a:pPr algn="ctr"/>
            <a:r>
              <a:rPr lang="en-US" dirty="0" smtClean="0">
                <a:latin typeface="Brush Script MT Italic"/>
                <a:cs typeface="Brush Script MT Italic"/>
              </a:rPr>
              <a:t>William Shakespeare</a:t>
            </a:r>
            <a:endParaRPr lang="en-US" dirty="0">
              <a:latin typeface="Brush Script MT Italic"/>
              <a:cs typeface="Brush Script MT Italic"/>
            </a:endParaRPr>
          </a:p>
        </p:txBody>
      </p:sp>
    </p:spTree>
    <p:custDataLst>
      <p:tags r:id="rId1"/>
    </p:custDataLst>
    <p:extLst>
      <p:ext uri="{BB962C8B-B14F-4D97-AF65-F5344CB8AC3E}">
        <p14:creationId xmlns:p14="http://schemas.microsoft.com/office/powerpoint/2010/main" val="790653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custDataLst>
              <p:tags r:id="rId2"/>
            </p:custDataLst>
          </p:nvPr>
        </p:nvSpPr>
        <p:spPr>
          <a:xfrm>
            <a:off x="1219200" y="274638"/>
            <a:ext cx="7467600" cy="1143000"/>
          </a:xfrm>
        </p:spPr>
        <p:txBody>
          <a:bodyPr>
            <a:normAutofit/>
          </a:bodyPr>
          <a:lstStyle/>
          <a:p>
            <a:r>
              <a:rPr lang="en-US" sz="2800" dirty="0" smtClean="0">
                <a:latin typeface="Century Gothic"/>
                <a:cs typeface="Century Gothic"/>
              </a:rPr>
              <a:t>Password Guidelines</a:t>
            </a:r>
            <a:endParaRPr lang="en-US" sz="2800" dirty="0">
              <a:latin typeface="Century Gothic"/>
              <a:cs typeface="Century Gothic"/>
            </a:endParaRPr>
          </a:p>
        </p:txBody>
      </p:sp>
      <p:sp>
        <p:nvSpPr>
          <p:cNvPr id="9" name="Content Placeholder 8"/>
          <p:cNvSpPr>
            <a:spLocks noGrp="1"/>
          </p:cNvSpPr>
          <p:nvPr>
            <p:ph sz="half" idx="2"/>
            <p:custDataLst>
              <p:tags r:id="rId3"/>
            </p:custDataLst>
          </p:nvPr>
        </p:nvSpPr>
        <p:spPr>
          <a:xfrm>
            <a:off x="990600" y="1219201"/>
            <a:ext cx="7772400" cy="4648200"/>
          </a:xfrm>
        </p:spPr>
        <p:txBody>
          <a:bodyPr>
            <a:normAutofit fontScale="92500" lnSpcReduction="10000"/>
          </a:bodyPr>
          <a:lstStyle/>
          <a:p>
            <a:r>
              <a:rPr lang="en-US" dirty="0" smtClean="0"/>
              <a:t>Never use admin, root, administrator, or a default account or password for administrative access.</a:t>
            </a:r>
          </a:p>
          <a:p>
            <a:r>
              <a:rPr lang="en-US" dirty="0" smtClean="0"/>
              <a:t>A good password is:</a:t>
            </a:r>
          </a:p>
          <a:p>
            <a:pPr lvl="1"/>
            <a:r>
              <a:rPr lang="en-US" dirty="0" smtClean="0"/>
              <a:t>Private: Used by only one person.</a:t>
            </a:r>
          </a:p>
          <a:p>
            <a:pPr lvl="1"/>
            <a:r>
              <a:rPr lang="en-US" dirty="0" smtClean="0"/>
              <a:t>Secret: It is not stored in clear text anywhere, </a:t>
            </a:r>
          </a:p>
          <a:p>
            <a:pPr marL="457200" lvl="1" indent="0">
              <a:buNone/>
            </a:pPr>
            <a:r>
              <a:rPr lang="en-US" dirty="0" smtClean="0"/>
              <a:t>including on Post-It</a:t>
            </a:r>
            <a:r>
              <a:rPr lang="en-US" baseline="30000" dirty="0" smtClean="0"/>
              <a:t>®</a:t>
            </a:r>
            <a:r>
              <a:rPr lang="en-US" dirty="0" smtClean="0"/>
              <a:t> notes!</a:t>
            </a:r>
          </a:p>
          <a:p>
            <a:pPr lvl="1"/>
            <a:r>
              <a:rPr lang="en-US" dirty="0" smtClean="0"/>
              <a:t>Easily Remembered: No need to write it down.</a:t>
            </a:r>
          </a:p>
          <a:p>
            <a:pPr lvl="1"/>
            <a:r>
              <a:rPr lang="en-US" dirty="0" smtClean="0"/>
              <a:t>Contains the complexity required by your organization.</a:t>
            </a:r>
          </a:p>
          <a:p>
            <a:pPr lvl="1"/>
            <a:r>
              <a:rPr lang="en-US" dirty="0" smtClean="0"/>
              <a:t>Not easy to guess by a person or a program in a reasonable time, such as several weeks.</a:t>
            </a:r>
          </a:p>
          <a:p>
            <a:pPr lvl="1"/>
            <a:r>
              <a:rPr lang="en-US" dirty="0" smtClean="0"/>
              <a:t>Changed regularly: Follow organization standards.</a:t>
            </a:r>
          </a:p>
          <a:p>
            <a:r>
              <a:rPr lang="en-US" dirty="0" smtClean="0"/>
              <a:t>Avoid shoulder surfers and enter your credentials carefully! If a password is entered in the username field, those attempts usually appear in system logs.</a:t>
            </a:r>
            <a:endParaRPr lang="en-US" dirty="0"/>
          </a:p>
        </p:txBody>
      </p:sp>
      <p:sp>
        <p:nvSpPr>
          <p:cNvPr id="4" name="Slide Number Placeholder 3"/>
          <p:cNvSpPr>
            <a:spLocks noGrp="1"/>
          </p:cNvSpPr>
          <p:nvPr>
            <p:ph type="sldNum" sz="quarter" idx="12"/>
            <p:custDataLst>
              <p:tags r:id="rId4"/>
            </p:custDataLst>
          </p:nvPr>
        </p:nvSpPr>
        <p:spPr>
          <a:xfrm>
            <a:off x="7772400" y="6019800"/>
            <a:ext cx="914400" cy="365125"/>
          </a:xfrm>
        </p:spPr>
        <p:txBody>
          <a:bodyPr/>
          <a:lstStyle/>
          <a:p>
            <a:fld id="{CA648927-2277-486D-ABD8-0E6B2E3290A6}" type="slidenum">
              <a:rPr lang="en-US" smtClean="0">
                <a:latin typeface="Calibri" pitchFamily="34" charset="0"/>
              </a:rPr>
              <a:pPr/>
              <a:t>25</a:t>
            </a:fld>
            <a:endParaRPr lang="en-US" dirty="0">
              <a:latin typeface="Calibri" pitchFamily="34" charset="0"/>
            </a:endParaRPr>
          </a:p>
        </p:txBody>
      </p:sp>
      <p:pic>
        <p:nvPicPr>
          <p:cNvPr id="3" name="Picture 2"/>
          <p:cNvPicPr>
            <a:picLocks noChangeAspect="1"/>
          </p:cNvPicPr>
          <p:nvPr/>
        </p:nvPicPr>
        <p:blipFill>
          <a:blip r:embed="rId6"/>
          <a:stretch>
            <a:fillRect/>
          </a:stretch>
        </p:blipFill>
        <p:spPr>
          <a:xfrm>
            <a:off x="7010400" y="1981200"/>
            <a:ext cx="1711547" cy="1206500"/>
          </a:xfrm>
          <a:prstGeom prst="rect">
            <a:avLst/>
          </a:prstGeom>
        </p:spPr>
      </p:pic>
    </p:spTree>
    <p:custDataLst>
      <p:tags r:id="rId1"/>
    </p:custDataLst>
    <p:extLst>
      <p:ext uri="{BB962C8B-B14F-4D97-AF65-F5344CB8AC3E}">
        <p14:creationId xmlns:p14="http://schemas.microsoft.com/office/powerpoint/2010/main" val="32737723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custDataLst>
              <p:tags r:id="rId2"/>
            </p:custDataLst>
          </p:nvPr>
        </p:nvSpPr>
        <p:spPr>
          <a:xfrm>
            <a:off x="1219200" y="274638"/>
            <a:ext cx="7467600" cy="1143000"/>
          </a:xfrm>
        </p:spPr>
        <p:txBody>
          <a:bodyPr>
            <a:normAutofit/>
          </a:bodyPr>
          <a:lstStyle/>
          <a:p>
            <a:r>
              <a:rPr lang="en-US" sz="2800" dirty="0" smtClean="0">
                <a:latin typeface="Century Gothic"/>
                <a:cs typeface="Century Gothic"/>
              </a:rPr>
              <a:t>Avoid Social Engineering </a:t>
            </a:r>
            <a:br>
              <a:rPr lang="en-US" sz="2800" dirty="0" smtClean="0">
                <a:latin typeface="Century Gothic"/>
                <a:cs typeface="Century Gothic"/>
              </a:rPr>
            </a:br>
            <a:r>
              <a:rPr lang="en-US" sz="2800" dirty="0" smtClean="0">
                <a:latin typeface="Century Gothic"/>
                <a:cs typeface="Century Gothic"/>
              </a:rPr>
              <a:t>and Malicious Software</a:t>
            </a:r>
            <a:endParaRPr lang="en-US" sz="2800" dirty="0">
              <a:latin typeface="Century Gothic"/>
              <a:cs typeface="Century Gothic"/>
            </a:endParaRPr>
          </a:p>
        </p:txBody>
      </p:sp>
      <p:sp>
        <p:nvSpPr>
          <p:cNvPr id="9" name="Content Placeholder 8"/>
          <p:cNvSpPr>
            <a:spLocks noGrp="1"/>
          </p:cNvSpPr>
          <p:nvPr>
            <p:ph sz="half" idx="2"/>
            <p:custDataLst>
              <p:tags r:id="rId3"/>
            </p:custDataLst>
          </p:nvPr>
        </p:nvSpPr>
        <p:spPr>
          <a:xfrm>
            <a:off x="990600" y="1524001"/>
            <a:ext cx="7696200" cy="4343400"/>
          </a:xfrm>
        </p:spPr>
        <p:txBody>
          <a:bodyPr/>
          <a:lstStyle/>
          <a:p>
            <a:r>
              <a:rPr lang="en-US" dirty="0">
                <a:cs typeface="Century"/>
              </a:rPr>
              <a:t>Do not open email attachments unless you are expecting the email with the attachment and you trust the sender. </a:t>
            </a:r>
          </a:p>
          <a:p>
            <a:r>
              <a:rPr lang="en-US" dirty="0">
                <a:cs typeface="Century"/>
              </a:rPr>
              <a:t>Do not click on links in emails unless you are absolutely sure of their validity</a:t>
            </a:r>
            <a:r>
              <a:rPr lang="en-US" dirty="0" smtClean="0">
                <a:cs typeface="Century"/>
              </a:rPr>
              <a:t>.</a:t>
            </a:r>
            <a:endParaRPr lang="en-US" dirty="0">
              <a:cs typeface="Century"/>
            </a:endParaRPr>
          </a:p>
          <a:p>
            <a:r>
              <a:rPr lang="en-US" dirty="0">
                <a:cs typeface="Century"/>
              </a:rPr>
              <a:t>Only visit and/or download software from web pages you trust.</a:t>
            </a:r>
          </a:p>
          <a:p>
            <a:endParaRPr lang="en-US" dirty="0">
              <a:latin typeface="Arial" charset="0"/>
            </a:endParaRPr>
          </a:p>
        </p:txBody>
      </p:sp>
      <p:sp>
        <p:nvSpPr>
          <p:cNvPr id="4" name="Slide Number Placeholder 3"/>
          <p:cNvSpPr>
            <a:spLocks noGrp="1"/>
          </p:cNvSpPr>
          <p:nvPr>
            <p:ph type="sldNum" sz="quarter" idx="12"/>
            <p:custDataLst>
              <p:tags r:id="rId4"/>
            </p:custDataLst>
          </p:nvPr>
        </p:nvSpPr>
        <p:spPr>
          <a:xfrm>
            <a:off x="7772400" y="6019800"/>
            <a:ext cx="914400" cy="365125"/>
          </a:xfrm>
        </p:spPr>
        <p:txBody>
          <a:bodyPr/>
          <a:lstStyle/>
          <a:p>
            <a:fld id="{CA648927-2277-486D-ABD8-0E6B2E3290A6}" type="slidenum">
              <a:rPr lang="en-US" smtClean="0">
                <a:latin typeface="Calibri" pitchFamily="34" charset="0"/>
              </a:rPr>
              <a:pPr/>
              <a:t>26</a:t>
            </a:fld>
            <a:endParaRPr lang="en-US" dirty="0">
              <a:latin typeface="Calibri" pitchFamily="34" charset="0"/>
            </a:endParaRPr>
          </a:p>
        </p:txBody>
      </p:sp>
      <p:pic>
        <p:nvPicPr>
          <p:cNvPr id="2" name="Picture 1"/>
          <p:cNvPicPr>
            <a:picLocks noChangeAspect="1"/>
          </p:cNvPicPr>
          <p:nvPr/>
        </p:nvPicPr>
        <p:blipFill>
          <a:blip r:embed="rId7"/>
          <a:stretch>
            <a:fillRect/>
          </a:stretch>
        </p:blipFill>
        <p:spPr>
          <a:xfrm>
            <a:off x="6008914" y="4038600"/>
            <a:ext cx="1894115" cy="2362200"/>
          </a:xfrm>
          <a:prstGeom prst="rect">
            <a:avLst/>
          </a:prstGeom>
        </p:spPr>
      </p:pic>
    </p:spTree>
    <p:custDataLst>
      <p:tags r:id="rId1"/>
    </p:custDataLst>
    <p:extLst>
      <p:ext uri="{BB962C8B-B14F-4D97-AF65-F5344CB8AC3E}">
        <p14:creationId xmlns:p14="http://schemas.microsoft.com/office/powerpoint/2010/main" val="29251319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custDataLst>
              <p:tags r:id="rId2"/>
            </p:custDataLst>
          </p:nvPr>
        </p:nvSpPr>
        <p:spPr>
          <a:xfrm>
            <a:off x="1219200" y="274638"/>
            <a:ext cx="7467600" cy="1143000"/>
          </a:xfrm>
        </p:spPr>
        <p:txBody>
          <a:bodyPr>
            <a:normAutofit/>
          </a:bodyPr>
          <a:lstStyle/>
          <a:p>
            <a:r>
              <a:rPr lang="en-US" sz="2800" dirty="0" smtClean="0">
                <a:latin typeface="Century Gothic"/>
                <a:cs typeface="Century Gothic"/>
              </a:rPr>
              <a:t>Avoid Stupid Hacker Tricks</a:t>
            </a:r>
            <a:endParaRPr lang="en-US" sz="2800" dirty="0">
              <a:latin typeface="Century Gothic"/>
              <a:cs typeface="Century Gothic"/>
            </a:endParaRPr>
          </a:p>
        </p:txBody>
      </p:sp>
      <p:sp>
        <p:nvSpPr>
          <p:cNvPr id="9" name="Content Placeholder 8"/>
          <p:cNvSpPr>
            <a:spLocks noGrp="1"/>
          </p:cNvSpPr>
          <p:nvPr>
            <p:ph sz="half" idx="2"/>
            <p:custDataLst>
              <p:tags r:id="rId3"/>
            </p:custDataLst>
          </p:nvPr>
        </p:nvSpPr>
        <p:spPr>
          <a:xfrm>
            <a:off x="990600" y="1371601"/>
            <a:ext cx="7620000" cy="4495800"/>
          </a:xfrm>
        </p:spPr>
        <p:txBody>
          <a:bodyPr>
            <a:normAutofit fontScale="92500" lnSpcReduction="10000"/>
          </a:bodyPr>
          <a:lstStyle/>
          <a:p>
            <a:pPr marL="420624" indent="-384048">
              <a:buFont typeface="Wingdings 2"/>
              <a:buChar char=""/>
              <a:defRPr/>
            </a:pPr>
            <a:r>
              <a:rPr lang="en-US" dirty="0" smtClean="0"/>
              <a:t>Be sure to have a good firewall or pop-up blocker installed. </a:t>
            </a:r>
          </a:p>
          <a:p>
            <a:pPr marL="420624" indent="-384048">
              <a:buFont typeface="Wingdings 2"/>
              <a:buChar char=""/>
              <a:defRPr/>
            </a:pPr>
            <a:r>
              <a:rPr lang="en-US" dirty="0" smtClean="0"/>
              <a:t>Pop-up blockers do not always block ALL pop-ups so always close a pop-up window using the ‘X’ in the upper corner. </a:t>
            </a:r>
          </a:p>
          <a:p>
            <a:pPr marL="420624" indent="-384048">
              <a:buFont typeface="Wingdings 2"/>
              <a:buChar char=""/>
              <a:defRPr/>
            </a:pPr>
            <a:r>
              <a:rPr lang="en-US" dirty="0" smtClean="0"/>
              <a:t>Never click “yes,” “accept” or even “cancel.”</a:t>
            </a:r>
          </a:p>
          <a:p>
            <a:pPr marL="420624" indent="-384048">
              <a:buFont typeface="Wingdings 2"/>
              <a:buChar char=""/>
              <a:defRPr/>
            </a:pPr>
            <a:endParaRPr lang="en-US" dirty="0" smtClean="0"/>
          </a:p>
          <a:p>
            <a:pPr marL="420624" indent="-384048">
              <a:buFont typeface="Wingdings 2"/>
              <a:buChar char=""/>
              <a:defRPr/>
            </a:pPr>
            <a:endParaRPr lang="en-US" dirty="0" smtClean="0"/>
          </a:p>
          <a:p>
            <a:pPr marL="36576" indent="0">
              <a:buNone/>
              <a:defRPr/>
            </a:pPr>
            <a:endParaRPr lang="en-US" dirty="0" smtClean="0"/>
          </a:p>
          <a:p>
            <a:pPr marL="36576" indent="0">
              <a:buNone/>
              <a:defRPr/>
            </a:pPr>
            <a:endParaRPr lang="en-US" dirty="0" smtClean="0"/>
          </a:p>
          <a:p>
            <a:pPr marL="420624" indent="-384048">
              <a:buFont typeface="Wingdings 2"/>
              <a:buChar char=""/>
              <a:defRPr/>
            </a:pPr>
            <a:r>
              <a:rPr lang="en-US" dirty="0" smtClean="0"/>
              <a:t>Infected USB drives are often left unattended by hackers in public places.</a:t>
            </a:r>
            <a:endParaRPr lang="en-US" dirty="0"/>
          </a:p>
        </p:txBody>
      </p:sp>
      <p:sp>
        <p:nvSpPr>
          <p:cNvPr id="4" name="Slide Number Placeholder 3"/>
          <p:cNvSpPr>
            <a:spLocks noGrp="1"/>
          </p:cNvSpPr>
          <p:nvPr>
            <p:ph type="sldNum" sz="quarter" idx="12"/>
            <p:custDataLst>
              <p:tags r:id="rId4"/>
            </p:custDataLst>
          </p:nvPr>
        </p:nvSpPr>
        <p:spPr>
          <a:xfrm>
            <a:off x="7772400" y="6019800"/>
            <a:ext cx="914400" cy="365125"/>
          </a:xfrm>
        </p:spPr>
        <p:txBody>
          <a:bodyPr/>
          <a:lstStyle/>
          <a:p>
            <a:fld id="{CA648927-2277-486D-ABD8-0E6B2E3290A6}" type="slidenum">
              <a:rPr lang="en-US" smtClean="0">
                <a:latin typeface="Calibri" pitchFamily="34" charset="0"/>
              </a:rPr>
              <a:pPr/>
              <a:t>27</a:t>
            </a:fld>
            <a:endParaRPr lang="en-US" dirty="0">
              <a:latin typeface="Calibri" pitchFamily="34" charset="0"/>
            </a:endParaRPr>
          </a:p>
        </p:txBody>
      </p:sp>
      <p:grpSp>
        <p:nvGrpSpPr>
          <p:cNvPr id="11" name="Group 6"/>
          <p:cNvGrpSpPr>
            <a:grpSpLocks/>
          </p:cNvGrpSpPr>
          <p:nvPr/>
        </p:nvGrpSpPr>
        <p:grpSpPr bwMode="auto">
          <a:xfrm>
            <a:off x="3276601" y="3352800"/>
            <a:ext cx="3352800" cy="1476375"/>
            <a:chOff x="4114800" y="3457575"/>
            <a:chExt cx="3762375" cy="1704975"/>
          </a:xfrm>
        </p:grpSpPr>
        <p:pic>
          <p:nvPicPr>
            <p:cNvPr id="12" name="Picture 6" descr="MSDN arrow illuminated"/>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657975" y="3457575"/>
              <a:ext cx="1219200" cy="4889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13" name="Picture 7" descr="message"/>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114800" y="3962400"/>
              <a:ext cx="2533650" cy="12001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grpSp>
    </p:spTree>
    <p:custDataLst>
      <p:tags r:id="rId1"/>
    </p:custDataLst>
    <p:extLst>
      <p:ext uri="{BB962C8B-B14F-4D97-AF65-F5344CB8AC3E}">
        <p14:creationId xmlns:p14="http://schemas.microsoft.com/office/powerpoint/2010/main" val="34323589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custDataLst>
              <p:tags r:id="rId2"/>
            </p:custDataLst>
          </p:nvPr>
        </p:nvSpPr>
        <p:spPr>
          <a:xfrm>
            <a:off x="1219200" y="274638"/>
            <a:ext cx="7467600" cy="1143000"/>
          </a:xfrm>
        </p:spPr>
        <p:txBody>
          <a:bodyPr>
            <a:normAutofit/>
          </a:bodyPr>
          <a:lstStyle/>
          <a:p>
            <a:r>
              <a:rPr lang="en-US" sz="2800" dirty="0" smtClean="0">
                <a:latin typeface="Century Gothic"/>
                <a:cs typeface="Century Gothic"/>
              </a:rPr>
              <a:t>Secure Business Transactions</a:t>
            </a:r>
            <a:endParaRPr lang="en-US" sz="2800" dirty="0">
              <a:latin typeface="Century Gothic"/>
              <a:cs typeface="Century Gothic"/>
            </a:endParaRPr>
          </a:p>
        </p:txBody>
      </p:sp>
      <p:sp>
        <p:nvSpPr>
          <p:cNvPr id="4" name="Slide Number Placeholder 3"/>
          <p:cNvSpPr>
            <a:spLocks noGrp="1"/>
          </p:cNvSpPr>
          <p:nvPr>
            <p:ph type="sldNum" sz="quarter" idx="12"/>
            <p:custDataLst>
              <p:tags r:id="rId3"/>
            </p:custDataLst>
          </p:nvPr>
        </p:nvSpPr>
        <p:spPr>
          <a:xfrm>
            <a:off x="7772400" y="6019800"/>
            <a:ext cx="914400" cy="365125"/>
          </a:xfrm>
        </p:spPr>
        <p:txBody>
          <a:bodyPr/>
          <a:lstStyle/>
          <a:p>
            <a:fld id="{CA648927-2277-486D-ABD8-0E6B2E3290A6}" type="slidenum">
              <a:rPr lang="en-US" smtClean="0">
                <a:latin typeface="Calibri" pitchFamily="34" charset="0"/>
              </a:rPr>
              <a:pPr/>
              <a:t>28</a:t>
            </a:fld>
            <a:endParaRPr lang="en-US" dirty="0">
              <a:latin typeface="Calibri" pitchFamily="34" charset="0"/>
            </a:endParaRPr>
          </a:p>
        </p:txBody>
      </p:sp>
      <p:sp>
        <p:nvSpPr>
          <p:cNvPr id="11" name="Title 1"/>
          <p:cNvSpPr txBox="1">
            <a:spLocks/>
          </p:cNvSpPr>
          <p:nvPr>
            <p:custDataLst>
              <p:tags r:id="rId4"/>
            </p:custDataLst>
          </p:nvPr>
        </p:nvSpPr>
        <p:spPr>
          <a:xfrm>
            <a:off x="457200" y="274638"/>
            <a:ext cx="8229600" cy="1143000"/>
          </a:xfrm>
          <a:prstGeom prst="rect">
            <a:avLst/>
          </a:prstGeom>
          <a:ln>
            <a:miter lim="800000"/>
            <a:headEnd/>
            <a:tailEnd/>
          </a:ln>
        </p:spPr>
        <p:txBody>
          <a:bodyPr vert="horz" lIns="91440" tIns="45720" rIns="91440" bIns="45720" rtlCol="0" anchor="ctr">
            <a:normAutofit fontScale="97500"/>
            <a:scene3d>
              <a:camera prst="orthographicFront"/>
              <a:lightRig rig="brightRoom" dir="t"/>
            </a:scene3d>
            <a:sp3d contourW="6350" prstMaterial="plastic">
              <a:bevelT w="20320" h="20320" prst="angle"/>
              <a:contourClr>
                <a:schemeClr val="accent1">
                  <a:tint val="100000"/>
                  <a:shade val="100000"/>
                  <a:hueMod val="100000"/>
                  <a:satMod val="100000"/>
                </a:schemeClr>
              </a:contourClr>
            </a:sp3d>
          </a:bodyPr>
          <a:lstStyle>
            <a:lvl1pPr algn="ctr" defTabSz="914400" rtl="0" eaLnBrk="1" latinLnBrk="0" hangingPunct="1">
              <a:spcBef>
                <a:spcPct val="0"/>
              </a:spcBef>
              <a:buNone/>
              <a:defRPr sz="3600" kern="1200">
                <a:solidFill>
                  <a:schemeClr val="tx1"/>
                </a:solidFill>
                <a:latin typeface="Century Gothic"/>
                <a:ea typeface="+mj-ea"/>
                <a:cs typeface="+mj-cs"/>
              </a:defRPr>
            </a:lvl1pPr>
          </a:lstStyle>
          <a:p>
            <a:pPr>
              <a:defRPr/>
            </a:pPr>
            <a:endParaRPr lang="en-US" b="1" cap="all" dirty="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endParaRPr>
          </a:p>
        </p:txBody>
      </p:sp>
      <p:sp>
        <p:nvSpPr>
          <p:cNvPr id="12" name="Content Placeholder 2"/>
          <p:cNvSpPr>
            <a:spLocks noGrp="1"/>
          </p:cNvSpPr>
          <p:nvPr>
            <p:ph idx="1"/>
            <p:custDataLst>
              <p:tags r:id="rId5"/>
            </p:custDataLst>
          </p:nvPr>
        </p:nvSpPr>
        <p:spPr>
          <a:xfrm>
            <a:off x="457200" y="1600200"/>
            <a:ext cx="8229600" cy="838200"/>
          </a:xfrm>
        </p:spPr>
        <p:txBody>
          <a:bodyPr>
            <a:normAutofit fontScale="77500" lnSpcReduction="20000"/>
          </a:bodyPr>
          <a:lstStyle/>
          <a:p>
            <a:pPr marL="420624" indent="-384048" eaLnBrk="1" fontAlgn="auto" hangingPunct="1">
              <a:spcAft>
                <a:spcPts val="0"/>
              </a:spcAft>
              <a:buFont typeface="Wingdings 2"/>
              <a:buChar char=""/>
              <a:defRPr/>
            </a:pPr>
            <a:r>
              <a:rPr lang="en-US" dirty="0" smtClean="0">
                <a:ea typeface="+mn-ea"/>
              </a:rPr>
              <a:t>Always use secure browser to do online activities.</a:t>
            </a:r>
          </a:p>
          <a:p>
            <a:pPr marL="420624" indent="-384048" eaLnBrk="1" fontAlgn="auto" hangingPunct="1">
              <a:spcAft>
                <a:spcPts val="0"/>
              </a:spcAft>
              <a:buFont typeface="Wingdings 2"/>
              <a:buChar char=""/>
              <a:defRPr/>
            </a:pPr>
            <a:r>
              <a:rPr lang="en-US" dirty="0" smtClean="0">
                <a:ea typeface="+mn-ea"/>
              </a:rPr>
              <a:t>Frequently delete temp files, cookies, history, saved passwords etc.</a:t>
            </a:r>
          </a:p>
          <a:p>
            <a:pPr marL="420624" indent="-384048" eaLnBrk="1" fontAlgn="auto" hangingPunct="1">
              <a:spcAft>
                <a:spcPts val="0"/>
              </a:spcAft>
              <a:buFont typeface="Wingdings 2"/>
              <a:buChar char=""/>
              <a:defRPr/>
            </a:pPr>
            <a:endParaRPr lang="en-US" dirty="0">
              <a:ea typeface="+mn-ea"/>
            </a:endParaRPr>
          </a:p>
        </p:txBody>
      </p:sp>
      <p:pic>
        <p:nvPicPr>
          <p:cNvPr id="13" name="Picture 2"/>
          <p:cNvPicPr>
            <a:picLocks noChangeAspect="1" noChangeArrowheads="1"/>
          </p:cNvPicPr>
          <p:nvPr/>
        </p:nvPicPr>
        <p:blipFill>
          <a:blip r:embed="rId12" cstate="print">
            <a:extLst>
              <a:ext uri="{28A0092B-C50C-407E-A947-70E740481C1C}">
                <a14:useLocalDpi xmlns:a14="http://schemas.microsoft.com/office/drawing/2010/main" val="0"/>
              </a:ext>
            </a:extLst>
          </a:blip>
          <a:srcRect b="2702"/>
          <a:stretch>
            <a:fillRect/>
          </a:stretch>
        </p:blipFill>
        <p:spPr bwMode="auto">
          <a:xfrm>
            <a:off x="1447800" y="2438400"/>
            <a:ext cx="4572000" cy="355813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14" name="Oval 13"/>
          <p:cNvSpPr/>
          <p:nvPr>
            <p:custDataLst>
              <p:tags r:id="rId6"/>
            </p:custDataLst>
          </p:nvPr>
        </p:nvSpPr>
        <p:spPr>
          <a:xfrm>
            <a:off x="1981200" y="2514600"/>
            <a:ext cx="1066800" cy="304800"/>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15" name="Oval 14"/>
          <p:cNvSpPr/>
          <p:nvPr>
            <p:custDataLst>
              <p:tags r:id="rId7"/>
            </p:custDataLst>
          </p:nvPr>
        </p:nvSpPr>
        <p:spPr>
          <a:xfrm>
            <a:off x="5867400" y="5791200"/>
            <a:ext cx="304800" cy="228600"/>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cxnSp>
        <p:nvCxnSpPr>
          <p:cNvPr id="16" name="Straight Arrow Connector 15"/>
          <p:cNvCxnSpPr>
            <a:stCxn id="18" idx="1"/>
          </p:cNvCxnSpPr>
          <p:nvPr/>
        </p:nvCxnSpPr>
        <p:spPr>
          <a:xfrm flipH="1">
            <a:off x="3124200" y="2628900"/>
            <a:ext cx="3352800" cy="38100"/>
          </a:xfrm>
          <a:prstGeom prst="straightConnector1">
            <a:avLst/>
          </a:prstGeom>
          <a:ln w="5715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7" name="Straight Arrow Connector 16"/>
          <p:cNvCxnSpPr>
            <a:endCxn id="15" idx="7"/>
          </p:cNvCxnSpPr>
          <p:nvPr/>
        </p:nvCxnSpPr>
        <p:spPr>
          <a:xfrm flipH="1">
            <a:off x="6127563" y="4495800"/>
            <a:ext cx="1111437" cy="1328878"/>
          </a:xfrm>
          <a:prstGeom prst="straightConnector1">
            <a:avLst/>
          </a:prstGeom>
          <a:ln w="5715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18" name="Content Placeholder 2"/>
          <p:cNvSpPr txBox="1">
            <a:spLocks/>
          </p:cNvSpPr>
          <p:nvPr>
            <p:custDataLst>
              <p:tags r:id="rId8"/>
            </p:custDataLst>
          </p:nvPr>
        </p:nvSpPr>
        <p:spPr bwMode="auto">
          <a:xfrm>
            <a:off x="6477000" y="2286000"/>
            <a:ext cx="1371600" cy="6858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marL="419100" indent="-382588"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spcBef>
                <a:spcPct val="20000"/>
              </a:spcBef>
              <a:buClr>
                <a:schemeClr val="accent1"/>
              </a:buClr>
              <a:buSzPct val="80000"/>
            </a:pPr>
            <a:r>
              <a:rPr lang="en-US" sz="3000" dirty="0"/>
              <a:t>https://</a:t>
            </a:r>
          </a:p>
        </p:txBody>
      </p:sp>
      <p:sp>
        <p:nvSpPr>
          <p:cNvPr id="19" name="Content Placeholder 2"/>
          <p:cNvSpPr txBox="1">
            <a:spLocks/>
          </p:cNvSpPr>
          <p:nvPr>
            <p:custDataLst>
              <p:tags r:id="rId9"/>
            </p:custDataLst>
          </p:nvPr>
        </p:nvSpPr>
        <p:spPr>
          <a:xfrm>
            <a:off x="6324600" y="3886200"/>
            <a:ext cx="2667000" cy="685800"/>
          </a:xfrm>
          <a:prstGeom prst="rect">
            <a:avLst/>
          </a:prstGeom>
        </p:spPr>
        <p:txBody>
          <a:bodyPr>
            <a:normAutofit fontScale="70000" lnSpcReduction="20000"/>
          </a:bodyPr>
          <a:lstStyle/>
          <a:p>
            <a:pPr fontAlgn="auto">
              <a:spcBef>
                <a:spcPct val="20000"/>
              </a:spcBef>
              <a:spcAft>
                <a:spcPts val="0"/>
              </a:spcAft>
              <a:buClr>
                <a:schemeClr val="accent1"/>
              </a:buClr>
              <a:buSzPct val="80000"/>
              <a:defRPr/>
            </a:pPr>
            <a:r>
              <a:rPr lang="en-US" sz="3000" dirty="0">
                <a:latin typeface="Century"/>
                <a:ea typeface="+mn-ea"/>
                <a:cs typeface="Century"/>
              </a:rPr>
              <a:t>Symbol </a:t>
            </a:r>
            <a:r>
              <a:rPr lang="en-US" sz="3000" dirty="0" smtClean="0">
                <a:latin typeface="Century"/>
                <a:ea typeface="+mn-ea"/>
                <a:cs typeface="Century"/>
              </a:rPr>
              <a:t>indicating</a:t>
            </a:r>
          </a:p>
          <a:p>
            <a:pPr fontAlgn="auto">
              <a:spcBef>
                <a:spcPct val="20000"/>
              </a:spcBef>
              <a:spcAft>
                <a:spcPts val="0"/>
              </a:spcAft>
              <a:buClr>
                <a:schemeClr val="accent1"/>
              </a:buClr>
              <a:buSzPct val="80000"/>
              <a:defRPr/>
            </a:pPr>
            <a:r>
              <a:rPr lang="en-US" sz="3000" dirty="0" smtClean="0">
                <a:latin typeface="Century"/>
                <a:ea typeface="+mn-ea"/>
                <a:cs typeface="Century"/>
              </a:rPr>
              <a:t>enhanced </a:t>
            </a:r>
            <a:r>
              <a:rPr lang="en-US" sz="3000" dirty="0">
                <a:latin typeface="Century"/>
                <a:ea typeface="+mn-ea"/>
                <a:cs typeface="Century"/>
              </a:rPr>
              <a:t>security</a:t>
            </a:r>
          </a:p>
        </p:txBody>
      </p:sp>
    </p:spTree>
    <p:custDataLst>
      <p:tags r:id="rId1"/>
    </p:custDataLst>
    <p:extLst>
      <p:ext uri="{BB962C8B-B14F-4D97-AF65-F5344CB8AC3E}">
        <p14:creationId xmlns:p14="http://schemas.microsoft.com/office/powerpoint/2010/main" val="16289603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custDataLst>
              <p:tags r:id="rId2"/>
            </p:custDataLst>
          </p:nvPr>
        </p:nvSpPr>
        <p:spPr>
          <a:xfrm>
            <a:off x="1219200" y="274638"/>
            <a:ext cx="7467600" cy="1143000"/>
          </a:xfrm>
        </p:spPr>
        <p:txBody>
          <a:bodyPr>
            <a:normAutofit/>
          </a:bodyPr>
          <a:lstStyle/>
          <a:p>
            <a:r>
              <a:rPr lang="en-US" sz="2800" dirty="0" smtClean="0">
                <a:cs typeface="Century Gothic"/>
              </a:rPr>
              <a:t>Backup Important Information</a:t>
            </a:r>
            <a:endParaRPr lang="en-US" sz="2800" dirty="0">
              <a:latin typeface="Century Gothic"/>
              <a:cs typeface="Century Gothic"/>
            </a:endParaRPr>
          </a:p>
        </p:txBody>
      </p:sp>
      <p:sp>
        <p:nvSpPr>
          <p:cNvPr id="4" name="Slide Number Placeholder 3"/>
          <p:cNvSpPr>
            <a:spLocks noGrp="1"/>
          </p:cNvSpPr>
          <p:nvPr>
            <p:ph type="sldNum" sz="quarter" idx="12"/>
            <p:custDataLst>
              <p:tags r:id="rId3"/>
            </p:custDataLst>
          </p:nvPr>
        </p:nvSpPr>
        <p:spPr>
          <a:xfrm>
            <a:off x="7772400" y="6019800"/>
            <a:ext cx="914400" cy="365125"/>
          </a:xfrm>
        </p:spPr>
        <p:txBody>
          <a:bodyPr/>
          <a:lstStyle/>
          <a:p>
            <a:fld id="{CA648927-2277-486D-ABD8-0E6B2E3290A6}" type="slidenum">
              <a:rPr lang="en-US" smtClean="0">
                <a:latin typeface="Calibri" pitchFamily="34" charset="0"/>
              </a:rPr>
              <a:pPr/>
              <a:t>29</a:t>
            </a:fld>
            <a:endParaRPr lang="en-US" dirty="0">
              <a:latin typeface="Calibri" pitchFamily="34" charset="0"/>
            </a:endParaRPr>
          </a:p>
        </p:txBody>
      </p:sp>
      <p:sp>
        <p:nvSpPr>
          <p:cNvPr id="11" name="Content Placeholder 2"/>
          <p:cNvSpPr>
            <a:spLocks noGrp="1"/>
          </p:cNvSpPr>
          <p:nvPr>
            <p:ph idx="1"/>
            <p:custDataLst>
              <p:tags r:id="rId4"/>
            </p:custDataLst>
          </p:nvPr>
        </p:nvSpPr>
        <p:spPr>
          <a:xfrm>
            <a:off x="1600200" y="1600201"/>
            <a:ext cx="7162800" cy="3886200"/>
          </a:xfrm>
        </p:spPr>
        <p:txBody>
          <a:bodyPr>
            <a:normAutofit/>
          </a:bodyPr>
          <a:lstStyle/>
          <a:p>
            <a:pPr marL="420624" indent="-384048" eaLnBrk="1" fontAlgn="auto" hangingPunct="1">
              <a:spcAft>
                <a:spcPts val="0"/>
              </a:spcAft>
              <a:buFont typeface="Wingdings 2"/>
              <a:buChar char=""/>
              <a:defRPr/>
            </a:pPr>
            <a:r>
              <a:rPr lang="en-US" b="0" dirty="0" smtClean="0">
                <a:ea typeface="+mn-ea"/>
              </a:rPr>
              <a:t>No security measure is 100% reliable.</a:t>
            </a:r>
          </a:p>
          <a:p>
            <a:pPr marL="420624" indent="-384048" eaLnBrk="1" fontAlgn="auto" hangingPunct="1">
              <a:spcAft>
                <a:spcPts val="0"/>
              </a:spcAft>
              <a:buFont typeface="Wingdings 2"/>
              <a:buChar char=""/>
              <a:defRPr/>
            </a:pPr>
            <a:r>
              <a:rPr lang="en-US" b="0" dirty="0" smtClean="0"/>
              <a:t>Even the best hardware fails.</a:t>
            </a:r>
            <a:endParaRPr lang="en-US" b="0" dirty="0">
              <a:ea typeface="+mn-ea"/>
            </a:endParaRPr>
          </a:p>
          <a:p>
            <a:pPr marL="420624" indent="-384048" eaLnBrk="1" fontAlgn="auto" hangingPunct="1">
              <a:spcAft>
                <a:spcPts val="0"/>
              </a:spcAft>
              <a:buFont typeface="Wingdings 2"/>
              <a:buChar char=""/>
              <a:defRPr/>
            </a:pPr>
            <a:r>
              <a:rPr lang="en-US" b="0" dirty="0" smtClean="0">
                <a:ea typeface="+mn-ea"/>
              </a:rPr>
              <a:t>What information is important to you?</a:t>
            </a:r>
          </a:p>
          <a:p>
            <a:pPr marL="420624" indent="-384048" eaLnBrk="1" fontAlgn="auto" hangingPunct="1">
              <a:spcAft>
                <a:spcPts val="0"/>
              </a:spcAft>
              <a:buFont typeface="Wingdings 2"/>
              <a:buChar char=""/>
              <a:defRPr/>
            </a:pPr>
            <a:r>
              <a:rPr lang="en-US" b="0" dirty="0" smtClean="0">
                <a:ea typeface="+mn-ea"/>
              </a:rPr>
              <a:t>Is your backup:</a:t>
            </a:r>
          </a:p>
          <a:p>
            <a:pPr marL="1255713" lvl="2" indent="-341313">
              <a:lnSpc>
                <a:spcPct val="150000"/>
              </a:lnSpc>
              <a:spcBef>
                <a:spcPts val="700"/>
              </a:spcBef>
              <a:buFontTx/>
              <a:buNone/>
              <a:tabLst>
                <a:tab pos="911225" algn="l"/>
                <a:tab pos="1825625" algn="l"/>
                <a:tab pos="2740025" algn="l"/>
                <a:tab pos="3654425" algn="l"/>
                <a:tab pos="4568825" algn="l"/>
                <a:tab pos="5483225" algn="l"/>
                <a:tab pos="6397625" algn="l"/>
                <a:tab pos="7312025" algn="l"/>
                <a:tab pos="8226425" algn="l"/>
                <a:tab pos="9140825" algn="l"/>
                <a:tab pos="10055225" algn="l"/>
              </a:tabLst>
              <a:defRPr/>
            </a:pPr>
            <a:r>
              <a:rPr lang="en-US" b="0" dirty="0" smtClean="0">
                <a:solidFill>
                  <a:srgbClr val="000000"/>
                </a:solidFill>
                <a:ea typeface="+mn-ea"/>
              </a:rPr>
              <a:t>Recent?</a:t>
            </a:r>
          </a:p>
          <a:p>
            <a:pPr marL="1255713" lvl="2" indent="-341313">
              <a:lnSpc>
                <a:spcPct val="90000"/>
              </a:lnSpc>
              <a:spcBef>
                <a:spcPts val="700"/>
              </a:spcBef>
              <a:buFontTx/>
              <a:buNone/>
              <a:tabLst>
                <a:tab pos="911225" algn="l"/>
                <a:tab pos="1825625" algn="l"/>
                <a:tab pos="2740025" algn="l"/>
                <a:tab pos="3654425" algn="l"/>
                <a:tab pos="4568825" algn="l"/>
                <a:tab pos="5483225" algn="l"/>
                <a:tab pos="6397625" algn="l"/>
                <a:tab pos="7312025" algn="l"/>
                <a:tab pos="8226425" algn="l"/>
                <a:tab pos="9140825" algn="l"/>
                <a:tab pos="10055225" algn="l"/>
              </a:tabLst>
              <a:defRPr/>
            </a:pPr>
            <a:r>
              <a:rPr lang="en-US" b="0" dirty="0" smtClean="0">
                <a:solidFill>
                  <a:srgbClr val="000000"/>
                </a:solidFill>
                <a:ea typeface="+mn-ea"/>
              </a:rPr>
              <a:t>Off-site &amp; Secure?</a:t>
            </a:r>
          </a:p>
          <a:p>
            <a:pPr marL="1255713" lvl="2" indent="-341313">
              <a:lnSpc>
                <a:spcPct val="90000"/>
              </a:lnSpc>
              <a:spcBef>
                <a:spcPts val="700"/>
              </a:spcBef>
              <a:buFontTx/>
              <a:buNone/>
              <a:tabLst>
                <a:tab pos="911225" algn="l"/>
                <a:tab pos="1825625" algn="l"/>
                <a:tab pos="2740025" algn="l"/>
                <a:tab pos="3654425" algn="l"/>
                <a:tab pos="4568825" algn="l"/>
                <a:tab pos="5483225" algn="l"/>
                <a:tab pos="6397625" algn="l"/>
                <a:tab pos="7312025" algn="l"/>
                <a:tab pos="8226425" algn="l"/>
                <a:tab pos="9140825" algn="l"/>
                <a:tab pos="10055225" algn="l"/>
              </a:tabLst>
              <a:defRPr/>
            </a:pPr>
            <a:r>
              <a:rPr lang="en-US" b="0" dirty="0" smtClean="0">
                <a:solidFill>
                  <a:srgbClr val="000000"/>
                </a:solidFill>
                <a:ea typeface="+mn-ea"/>
              </a:rPr>
              <a:t>Process Documented?</a:t>
            </a:r>
          </a:p>
          <a:p>
            <a:pPr marL="1255713" lvl="2" indent="-341313">
              <a:lnSpc>
                <a:spcPct val="90000"/>
              </a:lnSpc>
              <a:spcBef>
                <a:spcPts val="700"/>
              </a:spcBef>
              <a:buFontTx/>
              <a:buNone/>
              <a:tabLst>
                <a:tab pos="911225" algn="l"/>
                <a:tab pos="1825625" algn="l"/>
                <a:tab pos="2740025" algn="l"/>
                <a:tab pos="3654425" algn="l"/>
                <a:tab pos="4568825" algn="l"/>
                <a:tab pos="5483225" algn="l"/>
                <a:tab pos="6397625" algn="l"/>
                <a:tab pos="7312025" algn="l"/>
                <a:tab pos="8226425" algn="l"/>
                <a:tab pos="9140825" algn="l"/>
                <a:tab pos="10055225" algn="l"/>
              </a:tabLst>
              <a:defRPr/>
            </a:pPr>
            <a:r>
              <a:rPr lang="en-US" b="0" dirty="0" smtClean="0">
                <a:solidFill>
                  <a:srgbClr val="000000"/>
                </a:solidFill>
                <a:ea typeface="+mn-ea"/>
              </a:rPr>
              <a:t>Encrypted?</a:t>
            </a:r>
          </a:p>
          <a:p>
            <a:pPr marL="1255713" lvl="2" indent="-341313">
              <a:lnSpc>
                <a:spcPct val="90000"/>
              </a:lnSpc>
              <a:spcBef>
                <a:spcPts val="700"/>
              </a:spcBef>
              <a:buFontTx/>
              <a:buNone/>
              <a:tabLst>
                <a:tab pos="911225" algn="l"/>
                <a:tab pos="1825625" algn="l"/>
                <a:tab pos="2740025" algn="l"/>
                <a:tab pos="3654425" algn="l"/>
                <a:tab pos="4568825" algn="l"/>
                <a:tab pos="5483225" algn="l"/>
                <a:tab pos="6397625" algn="l"/>
                <a:tab pos="7312025" algn="l"/>
                <a:tab pos="8226425" algn="l"/>
                <a:tab pos="9140825" algn="l"/>
                <a:tab pos="10055225" algn="l"/>
              </a:tabLst>
              <a:defRPr/>
            </a:pPr>
            <a:r>
              <a:rPr lang="en-US" b="0" dirty="0" smtClean="0">
                <a:solidFill>
                  <a:srgbClr val="000000"/>
                </a:solidFill>
                <a:ea typeface="+mn-ea"/>
              </a:rPr>
              <a:t>Tested?</a:t>
            </a:r>
          </a:p>
          <a:p>
            <a:pPr marL="36576" eaLnBrk="1" fontAlgn="auto" hangingPunct="1">
              <a:spcAft>
                <a:spcPts val="0"/>
              </a:spcAft>
              <a:defRPr/>
            </a:pPr>
            <a:endParaRPr lang="en-US" dirty="0" smtClean="0">
              <a:ea typeface="+mn-ea"/>
            </a:endParaRPr>
          </a:p>
        </p:txBody>
      </p:sp>
      <p:sp>
        <p:nvSpPr>
          <p:cNvPr id="13" name="Lock"/>
          <p:cNvSpPr>
            <a:spLocks noEditPoints="1" noChangeArrowheads="1"/>
          </p:cNvSpPr>
          <p:nvPr>
            <p:custDataLst>
              <p:tags r:id="rId5"/>
            </p:custDataLst>
          </p:nvPr>
        </p:nvSpPr>
        <p:spPr bwMode="auto">
          <a:xfrm>
            <a:off x="1219200" y="3581400"/>
            <a:ext cx="990600" cy="1219200"/>
          </a:xfrm>
          <a:custGeom>
            <a:avLst/>
            <a:gdLst>
              <a:gd name="T0" fmla="*/ 2147483647 w 21600"/>
              <a:gd name="T1" fmla="*/ 0 h 21600"/>
              <a:gd name="T2" fmla="*/ 2147483647 w 21600"/>
              <a:gd name="T3" fmla="*/ 2147483647 h 21600"/>
              <a:gd name="T4" fmla="*/ 2147483647 w 21600"/>
              <a:gd name="T5" fmla="*/ 2147483647 h 21600"/>
              <a:gd name="T6" fmla="*/ 0 w 21600"/>
              <a:gd name="T7" fmla="*/ 2147483647 h 21600"/>
              <a:gd name="T8" fmla="*/ 0 60000 65536"/>
              <a:gd name="T9" fmla="*/ 0 60000 65536"/>
              <a:gd name="T10" fmla="*/ 0 60000 65536"/>
              <a:gd name="T11" fmla="*/ 0 60000 65536"/>
              <a:gd name="T12" fmla="*/ 744 w 21600"/>
              <a:gd name="T13" fmla="*/ 9904 h 21600"/>
              <a:gd name="T14" fmla="*/ 21134 w 21600"/>
              <a:gd name="T15" fmla="*/ 15335 h 21600"/>
            </a:gdLst>
            <a:ahLst/>
            <a:cxnLst>
              <a:cxn ang="T8">
                <a:pos x="T0" y="T1"/>
              </a:cxn>
              <a:cxn ang="T9">
                <a:pos x="T2" y="T3"/>
              </a:cxn>
              <a:cxn ang="T10">
                <a:pos x="T4" y="T5"/>
              </a:cxn>
              <a:cxn ang="T11">
                <a:pos x="T6" y="T7"/>
              </a:cxn>
            </a:cxnLst>
            <a:rect l="T12" t="T13" r="T14" b="T15"/>
            <a:pathLst>
              <a:path w="21600" h="21600" extrusionOk="0">
                <a:moveTo>
                  <a:pt x="93" y="9606"/>
                </a:moveTo>
                <a:lnTo>
                  <a:pt x="2048" y="9606"/>
                </a:lnTo>
                <a:lnTo>
                  <a:pt x="2048" y="4713"/>
                </a:lnTo>
                <a:lnTo>
                  <a:pt x="2420" y="3818"/>
                </a:lnTo>
                <a:lnTo>
                  <a:pt x="2979" y="3028"/>
                </a:lnTo>
                <a:lnTo>
                  <a:pt x="3537" y="2446"/>
                </a:lnTo>
                <a:lnTo>
                  <a:pt x="3956" y="1998"/>
                </a:lnTo>
                <a:lnTo>
                  <a:pt x="4492" y="1581"/>
                </a:lnTo>
                <a:lnTo>
                  <a:pt x="5143" y="1238"/>
                </a:lnTo>
                <a:lnTo>
                  <a:pt x="5912" y="880"/>
                </a:lnTo>
                <a:lnTo>
                  <a:pt x="6587" y="641"/>
                </a:lnTo>
                <a:lnTo>
                  <a:pt x="7518" y="372"/>
                </a:lnTo>
                <a:lnTo>
                  <a:pt x="8425" y="208"/>
                </a:lnTo>
                <a:lnTo>
                  <a:pt x="9496" y="59"/>
                </a:lnTo>
                <a:lnTo>
                  <a:pt x="10637" y="14"/>
                </a:lnTo>
                <a:lnTo>
                  <a:pt x="11614" y="59"/>
                </a:lnTo>
                <a:lnTo>
                  <a:pt x="12382" y="119"/>
                </a:lnTo>
                <a:lnTo>
                  <a:pt x="13034" y="253"/>
                </a:lnTo>
                <a:lnTo>
                  <a:pt x="13779" y="417"/>
                </a:lnTo>
                <a:lnTo>
                  <a:pt x="14500" y="611"/>
                </a:lnTo>
                <a:lnTo>
                  <a:pt x="14733" y="686"/>
                </a:lnTo>
                <a:lnTo>
                  <a:pt x="14989" y="790"/>
                </a:lnTo>
                <a:lnTo>
                  <a:pt x="15175" y="865"/>
                </a:lnTo>
                <a:lnTo>
                  <a:pt x="15385" y="954"/>
                </a:lnTo>
                <a:lnTo>
                  <a:pt x="15431" y="969"/>
                </a:lnTo>
                <a:lnTo>
                  <a:pt x="15594" y="1059"/>
                </a:lnTo>
                <a:lnTo>
                  <a:pt x="15757" y="1148"/>
                </a:lnTo>
                <a:lnTo>
                  <a:pt x="15920" y="1267"/>
                </a:lnTo>
                <a:lnTo>
                  <a:pt x="16106" y="1372"/>
                </a:lnTo>
                <a:lnTo>
                  <a:pt x="16665" y="1730"/>
                </a:lnTo>
                <a:lnTo>
                  <a:pt x="17014" y="1998"/>
                </a:lnTo>
                <a:lnTo>
                  <a:pt x="17480" y="2356"/>
                </a:lnTo>
                <a:lnTo>
                  <a:pt x="17852" y="2804"/>
                </a:lnTo>
                <a:lnTo>
                  <a:pt x="18178" y="3192"/>
                </a:lnTo>
                <a:lnTo>
                  <a:pt x="18527" y="3639"/>
                </a:lnTo>
                <a:lnTo>
                  <a:pt x="18806" y="4132"/>
                </a:lnTo>
                <a:lnTo>
                  <a:pt x="19086" y="4713"/>
                </a:lnTo>
                <a:lnTo>
                  <a:pt x="19272" y="5191"/>
                </a:lnTo>
                <a:lnTo>
                  <a:pt x="19295" y="9606"/>
                </a:lnTo>
                <a:lnTo>
                  <a:pt x="21600" y="9606"/>
                </a:lnTo>
                <a:lnTo>
                  <a:pt x="21600" y="16289"/>
                </a:lnTo>
                <a:lnTo>
                  <a:pt x="21413" y="17184"/>
                </a:lnTo>
                <a:lnTo>
                  <a:pt x="21041" y="17900"/>
                </a:lnTo>
                <a:lnTo>
                  <a:pt x="20668" y="18377"/>
                </a:lnTo>
                <a:lnTo>
                  <a:pt x="20343" y="18855"/>
                </a:lnTo>
                <a:lnTo>
                  <a:pt x="19924" y="19332"/>
                </a:lnTo>
                <a:lnTo>
                  <a:pt x="19388" y="19809"/>
                </a:lnTo>
                <a:lnTo>
                  <a:pt x="18806" y="20242"/>
                </a:lnTo>
                <a:lnTo>
                  <a:pt x="18062" y="20585"/>
                </a:lnTo>
                <a:lnTo>
                  <a:pt x="17270" y="20883"/>
                </a:lnTo>
                <a:lnTo>
                  <a:pt x="16525" y="21182"/>
                </a:lnTo>
                <a:lnTo>
                  <a:pt x="15548" y="21420"/>
                </a:lnTo>
                <a:lnTo>
                  <a:pt x="14803" y="21540"/>
                </a:lnTo>
                <a:lnTo>
                  <a:pt x="13662" y="21674"/>
                </a:lnTo>
                <a:lnTo>
                  <a:pt x="8379" y="21659"/>
                </a:lnTo>
                <a:lnTo>
                  <a:pt x="7168" y="21540"/>
                </a:lnTo>
                <a:lnTo>
                  <a:pt x="6098" y="21331"/>
                </a:lnTo>
                <a:lnTo>
                  <a:pt x="5050" y="21092"/>
                </a:lnTo>
                <a:lnTo>
                  <a:pt x="4003" y="20764"/>
                </a:lnTo>
                <a:lnTo>
                  <a:pt x="3258" y="20391"/>
                </a:lnTo>
                <a:lnTo>
                  <a:pt x="2769" y="20123"/>
                </a:lnTo>
                <a:lnTo>
                  <a:pt x="2281" y="19720"/>
                </a:lnTo>
                <a:lnTo>
                  <a:pt x="1862" y="19407"/>
                </a:lnTo>
                <a:lnTo>
                  <a:pt x="1489" y="19079"/>
                </a:lnTo>
                <a:lnTo>
                  <a:pt x="1070" y="18676"/>
                </a:lnTo>
                <a:lnTo>
                  <a:pt x="744" y="18258"/>
                </a:lnTo>
                <a:lnTo>
                  <a:pt x="325" y="17661"/>
                </a:lnTo>
                <a:lnTo>
                  <a:pt x="162" y="17035"/>
                </a:lnTo>
                <a:lnTo>
                  <a:pt x="93" y="16468"/>
                </a:lnTo>
                <a:lnTo>
                  <a:pt x="93" y="9606"/>
                </a:lnTo>
                <a:close/>
                <a:moveTo>
                  <a:pt x="6098" y="9591"/>
                </a:moveTo>
                <a:lnTo>
                  <a:pt x="6098" y="5220"/>
                </a:lnTo>
                <a:lnTo>
                  <a:pt x="6191" y="4907"/>
                </a:lnTo>
                <a:lnTo>
                  <a:pt x="6307" y="4639"/>
                </a:lnTo>
                <a:lnTo>
                  <a:pt x="6517" y="4370"/>
                </a:lnTo>
                <a:lnTo>
                  <a:pt x="6680" y="4087"/>
                </a:lnTo>
                <a:lnTo>
                  <a:pt x="6889" y="3878"/>
                </a:lnTo>
                <a:lnTo>
                  <a:pt x="7308" y="3520"/>
                </a:lnTo>
                <a:lnTo>
                  <a:pt x="7843" y="3281"/>
                </a:lnTo>
                <a:lnTo>
                  <a:pt x="8402" y="3013"/>
                </a:lnTo>
                <a:lnTo>
                  <a:pt x="9031" y="2834"/>
                </a:lnTo>
                <a:lnTo>
                  <a:pt x="9659" y="2700"/>
                </a:lnTo>
                <a:lnTo>
                  <a:pt x="10497" y="2625"/>
                </a:lnTo>
                <a:lnTo>
                  <a:pt x="11125" y="2655"/>
                </a:lnTo>
                <a:lnTo>
                  <a:pt x="11987" y="2789"/>
                </a:lnTo>
                <a:lnTo>
                  <a:pt x="12522" y="2893"/>
                </a:lnTo>
                <a:lnTo>
                  <a:pt x="13011" y="3028"/>
                </a:lnTo>
                <a:lnTo>
                  <a:pt x="13290" y="3192"/>
                </a:lnTo>
                <a:lnTo>
                  <a:pt x="13709" y="3371"/>
                </a:lnTo>
                <a:lnTo>
                  <a:pt x="13872" y="3505"/>
                </a:lnTo>
                <a:lnTo>
                  <a:pt x="14058" y="3639"/>
                </a:lnTo>
                <a:lnTo>
                  <a:pt x="14291" y="3788"/>
                </a:lnTo>
                <a:lnTo>
                  <a:pt x="14431" y="3953"/>
                </a:lnTo>
                <a:lnTo>
                  <a:pt x="14617" y="4102"/>
                </a:lnTo>
                <a:lnTo>
                  <a:pt x="14826" y="4311"/>
                </a:lnTo>
                <a:lnTo>
                  <a:pt x="14919" y="4534"/>
                </a:lnTo>
                <a:lnTo>
                  <a:pt x="15036" y="4773"/>
                </a:lnTo>
                <a:lnTo>
                  <a:pt x="15175" y="5027"/>
                </a:lnTo>
                <a:lnTo>
                  <a:pt x="15245" y="5220"/>
                </a:lnTo>
                <a:lnTo>
                  <a:pt x="15245" y="9591"/>
                </a:lnTo>
                <a:lnTo>
                  <a:pt x="6098" y="9591"/>
                </a:lnTo>
                <a:close/>
              </a:path>
              <a:path w="21600" h="21600" extrusionOk="0">
                <a:moveTo>
                  <a:pt x="93" y="9606"/>
                </a:moveTo>
                <a:lnTo>
                  <a:pt x="21600" y="9606"/>
                </a:lnTo>
                <a:close/>
              </a:path>
              <a:path w="21600" h="21600" extrusionOk="0">
                <a:moveTo>
                  <a:pt x="11684" y="17109"/>
                </a:moveTo>
                <a:lnTo>
                  <a:pt x="12266" y="19317"/>
                </a:lnTo>
                <a:lnTo>
                  <a:pt x="9659" y="19317"/>
                </a:lnTo>
                <a:lnTo>
                  <a:pt x="10287" y="17124"/>
                </a:lnTo>
                <a:lnTo>
                  <a:pt x="10008" y="16975"/>
                </a:lnTo>
                <a:lnTo>
                  <a:pt x="9799" y="16722"/>
                </a:lnTo>
                <a:lnTo>
                  <a:pt x="9752" y="16408"/>
                </a:lnTo>
                <a:lnTo>
                  <a:pt x="9822" y="16170"/>
                </a:lnTo>
                <a:lnTo>
                  <a:pt x="10008" y="16006"/>
                </a:lnTo>
                <a:lnTo>
                  <a:pt x="10148" y="15871"/>
                </a:lnTo>
                <a:lnTo>
                  <a:pt x="10381" y="15782"/>
                </a:lnTo>
                <a:lnTo>
                  <a:pt x="10660" y="15692"/>
                </a:lnTo>
                <a:lnTo>
                  <a:pt x="11009" y="15677"/>
                </a:lnTo>
                <a:lnTo>
                  <a:pt x="11288" y="15722"/>
                </a:lnTo>
                <a:lnTo>
                  <a:pt x="11614" y="15782"/>
                </a:lnTo>
                <a:lnTo>
                  <a:pt x="11893" y="15946"/>
                </a:lnTo>
                <a:lnTo>
                  <a:pt x="12033" y="16080"/>
                </a:lnTo>
                <a:lnTo>
                  <a:pt x="12173" y="16229"/>
                </a:lnTo>
                <a:lnTo>
                  <a:pt x="12196" y="16408"/>
                </a:lnTo>
                <a:lnTo>
                  <a:pt x="12103" y="16722"/>
                </a:lnTo>
                <a:lnTo>
                  <a:pt x="11987" y="16856"/>
                </a:lnTo>
                <a:lnTo>
                  <a:pt x="11847" y="16975"/>
                </a:lnTo>
                <a:lnTo>
                  <a:pt x="11684" y="17109"/>
                </a:lnTo>
              </a:path>
            </a:pathLst>
          </a:custGeom>
          <a:solidFill>
            <a:srgbClr val="C0C0C0"/>
          </a:solidFill>
          <a:ln w="38100">
            <a:solidFill>
              <a:srgbClr val="000000"/>
            </a:solidFill>
            <a:miter lim="800000"/>
            <a:headEnd/>
            <a:tailEnd/>
          </a:ln>
        </p:spPr>
        <p:txBody>
          <a:bodyPr/>
          <a:lstStyle/>
          <a:p>
            <a:endParaRPr lang="en-US"/>
          </a:p>
        </p:txBody>
      </p:sp>
      <p:pic>
        <p:nvPicPr>
          <p:cNvPr id="6" name="Picture 5"/>
          <p:cNvPicPr>
            <a:picLocks noChangeAspect="1"/>
          </p:cNvPicPr>
          <p:nvPr/>
        </p:nvPicPr>
        <p:blipFill>
          <a:blip r:embed="rId8"/>
          <a:stretch>
            <a:fillRect/>
          </a:stretch>
        </p:blipFill>
        <p:spPr>
          <a:xfrm>
            <a:off x="5334000" y="3352800"/>
            <a:ext cx="2273300" cy="2273300"/>
          </a:xfrm>
          <a:prstGeom prst="rect">
            <a:avLst/>
          </a:prstGeom>
        </p:spPr>
      </p:pic>
    </p:spTree>
    <p:custDataLst>
      <p:tags r:id="rId1"/>
    </p:custDataLst>
    <p:extLst>
      <p:ext uri="{BB962C8B-B14F-4D97-AF65-F5344CB8AC3E}">
        <p14:creationId xmlns:p14="http://schemas.microsoft.com/office/powerpoint/2010/main" val="33181546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custDataLst>
              <p:tags r:id="rId2"/>
            </p:custDataLst>
          </p:nvPr>
        </p:nvSpPr>
        <p:spPr>
          <a:xfrm>
            <a:off x="1219200" y="274638"/>
            <a:ext cx="7467600" cy="1143000"/>
          </a:xfrm>
        </p:spPr>
        <p:txBody>
          <a:bodyPr>
            <a:normAutofit/>
          </a:bodyPr>
          <a:lstStyle/>
          <a:p>
            <a:r>
              <a:rPr lang="en-US" sz="2800" dirty="0" smtClean="0">
                <a:latin typeface="Century Gothic"/>
                <a:cs typeface="Century Gothic"/>
              </a:rPr>
              <a:t>Cybersecurity is Safety</a:t>
            </a:r>
            <a:endParaRPr lang="en-US" sz="2800" dirty="0">
              <a:latin typeface="Century Gothic"/>
              <a:cs typeface="Century Gothic"/>
            </a:endParaRPr>
          </a:p>
        </p:txBody>
      </p:sp>
      <p:sp>
        <p:nvSpPr>
          <p:cNvPr id="9" name="Content Placeholder 8"/>
          <p:cNvSpPr>
            <a:spLocks noGrp="1"/>
          </p:cNvSpPr>
          <p:nvPr>
            <p:ph sz="half" idx="2"/>
            <p:custDataLst>
              <p:tags r:id="rId3"/>
            </p:custDataLst>
          </p:nvPr>
        </p:nvSpPr>
        <p:spPr>
          <a:xfrm>
            <a:off x="990600" y="1828799"/>
            <a:ext cx="7620000" cy="4038601"/>
          </a:xfrm>
        </p:spPr>
        <p:txBody>
          <a:bodyPr/>
          <a:lstStyle/>
          <a:p>
            <a:pPr marL="0" indent="0">
              <a:lnSpc>
                <a:spcPct val="90000"/>
              </a:lnSpc>
              <a:spcBef>
                <a:spcPct val="40000"/>
              </a:spcBef>
              <a:buNone/>
            </a:pPr>
            <a:r>
              <a:rPr lang="en-US" b="1" dirty="0">
                <a:solidFill>
                  <a:schemeClr val="tx2"/>
                </a:solidFill>
                <a:cs typeface="Century"/>
              </a:rPr>
              <a:t>Security:</a:t>
            </a:r>
            <a:r>
              <a:rPr lang="en-US" dirty="0">
                <a:cs typeface="Century"/>
              </a:rPr>
              <a:t>  We must protect our computers and data in the same way that we secure the doors to our homes. </a:t>
            </a:r>
          </a:p>
          <a:p>
            <a:pPr marL="0" indent="0">
              <a:lnSpc>
                <a:spcPct val="90000"/>
              </a:lnSpc>
              <a:spcBef>
                <a:spcPct val="40000"/>
              </a:spcBef>
              <a:buNone/>
            </a:pPr>
            <a:r>
              <a:rPr lang="en-US" b="1" dirty="0">
                <a:solidFill>
                  <a:schemeClr val="tx2"/>
                </a:solidFill>
                <a:cs typeface="Century"/>
              </a:rPr>
              <a:t>Safety:</a:t>
            </a:r>
            <a:r>
              <a:rPr lang="en-US" dirty="0">
                <a:cs typeface="Century"/>
              </a:rPr>
              <a:t>  We must behave in ways that protect us against risks and threats that come with technology.</a:t>
            </a:r>
          </a:p>
          <a:p>
            <a:pPr marL="0" indent="0">
              <a:lnSpc>
                <a:spcPct val="90000"/>
              </a:lnSpc>
            </a:pPr>
            <a:endParaRPr lang="en-US" sz="2000" dirty="0">
              <a:cs typeface="Century"/>
            </a:endParaRPr>
          </a:p>
        </p:txBody>
      </p:sp>
      <p:sp>
        <p:nvSpPr>
          <p:cNvPr id="4" name="Slide Number Placeholder 3"/>
          <p:cNvSpPr>
            <a:spLocks noGrp="1"/>
          </p:cNvSpPr>
          <p:nvPr>
            <p:ph type="sldNum" sz="quarter" idx="12"/>
            <p:custDataLst>
              <p:tags r:id="rId4"/>
            </p:custDataLst>
          </p:nvPr>
        </p:nvSpPr>
        <p:spPr>
          <a:xfrm>
            <a:off x="7772400" y="6019800"/>
            <a:ext cx="914400" cy="365125"/>
          </a:xfrm>
        </p:spPr>
        <p:txBody>
          <a:bodyPr/>
          <a:lstStyle/>
          <a:p>
            <a:fld id="{CA648927-2277-486D-ABD8-0E6B2E3290A6}" type="slidenum">
              <a:rPr lang="en-US" smtClean="0">
                <a:latin typeface="Calibri" pitchFamily="34" charset="0"/>
              </a:rPr>
              <a:pPr/>
              <a:t>3</a:t>
            </a:fld>
            <a:endParaRPr lang="en-US" dirty="0">
              <a:latin typeface="Calibri" pitchFamily="34" charset="0"/>
            </a:endParaRPr>
          </a:p>
        </p:txBody>
      </p:sp>
      <p:pic>
        <p:nvPicPr>
          <p:cNvPr id="11" name="Picture 2" descr="C:\Documents and Settings\dorr0001\Local Settings\Temporary Internet Files\Content.IE5\AFQRYTSD\MC900340614[1].wmf"/>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6248400" y="3962400"/>
            <a:ext cx="2329458" cy="19812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custDataLst>
      <p:tags r:id="rId1"/>
    </p:custDataLst>
    <p:extLst>
      <p:ext uri="{BB962C8B-B14F-4D97-AF65-F5344CB8AC3E}">
        <p14:creationId xmlns:p14="http://schemas.microsoft.com/office/powerpoint/2010/main" val="22374501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custDataLst>
              <p:tags r:id="rId2"/>
            </p:custDataLst>
          </p:nvPr>
        </p:nvSpPr>
        <p:spPr>
          <a:xfrm>
            <a:off x="1219200" y="274638"/>
            <a:ext cx="7467600" cy="1143000"/>
          </a:xfrm>
        </p:spPr>
        <p:txBody>
          <a:bodyPr>
            <a:normAutofit/>
          </a:bodyPr>
          <a:lstStyle/>
          <a:p>
            <a:r>
              <a:rPr lang="en-US" sz="2800" dirty="0" smtClean="0">
                <a:cs typeface="Century Gothic"/>
              </a:rPr>
              <a:t>Cyber Incident Reporting</a:t>
            </a:r>
            <a:endParaRPr lang="en-US" sz="2800" dirty="0">
              <a:latin typeface="Century Gothic"/>
              <a:cs typeface="Century Gothic"/>
            </a:endParaRPr>
          </a:p>
        </p:txBody>
      </p:sp>
      <p:sp>
        <p:nvSpPr>
          <p:cNvPr id="4" name="Slide Number Placeholder 3"/>
          <p:cNvSpPr>
            <a:spLocks noGrp="1"/>
          </p:cNvSpPr>
          <p:nvPr>
            <p:ph type="sldNum" sz="quarter" idx="12"/>
            <p:custDataLst>
              <p:tags r:id="rId3"/>
            </p:custDataLst>
          </p:nvPr>
        </p:nvSpPr>
        <p:spPr>
          <a:xfrm>
            <a:off x="7772400" y="6019800"/>
            <a:ext cx="914400" cy="365125"/>
          </a:xfrm>
        </p:spPr>
        <p:txBody>
          <a:bodyPr/>
          <a:lstStyle/>
          <a:p>
            <a:fld id="{CA648927-2277-486D-ABD8-0E6B2E3290A6}" type="slidenum">
              <a:rPr lang="en-US" smtClean="0">
                <a:latin typeface="Calibri" pitchFamily="34" charset="0"/>
              </a:rPr>
              <a:pPr/>
              <a:t>30</a:t>
            </a:fld>
            <a:endParaRPr lang="en-US" dirty="0">
              <a:latin typeface="Calibri" pitchFamily="34" charset="0"/>
            </a:endParaRPr>
          </a:p>
        </p:txBody>
      </p:sp>
      <p:sp>
        <p:nvSpPr>
          <p:cNvPr id="2" name="TextBox 1"/>
          <p:cNvSpPr txBox="1"/>
          <p:nvPr>
            <p:custDataLst>
              <p:tags r:id="rId4"/>
            </p:custDataLst>
          </p:nvPr>
        </p:nvSpPr>
        <p:spPr>
          <a:xfrm>
            <a:off x="1219200" y="1447800"/>
            <a:ext cx="7086600" cy="5632312"/>
          </a:xfrm>
          <a:prstGeom prst="rect">
            <a:avLst/>
          </a:prstGeom>
          <a:noFill/>
        </p:spPr>
        <p:txBody>
          <a:bodyPr wrap="square" rtlCol="0">
            <a:spAutoFit/>
          </a:bodyPr>
          <a:lstStyle/>
          <a:p>
            <a:r>
              <a:rPr lang="en-US" dirty="0" smtClean="0">
                <a:latin typeface="Century"/>
                <a:cs typeface="Century"/>
              </a:rPr>
              <a:t>If you suspect a cybersecurity incident, notify your organization’s help desk or the USG ITS help desk immediately. Be prepared to supply the details you know and contact information.</a:t>
            </a:r>
          </a:p>
          <a:p>
            <a:endParaRPr lang="en-US" dirty="0">
              <a:latin typeface="Century"/>
              <a:cs typeface="Century"/>
            </a:endParaRPr>
          </a:p>
          <a:p>
            <a:pPr marL="342900" indent="-342900">
              <a:buAutoNum type="arabicPeriod"/>
            </a:pPr>
            <a:r>
              <a:rPr lang="en-US" dirty="0">
                <a:latin typeface="Century"/>
                <a:cs typeface="Century"/>
              </a:rPr>
              <a:t>Do not attempt to investigate or remediate the incident on your own.</a:t>
            </a:r>
          </a:p>
          <a:p>
            <a:pPr marL="342900" indent="-342900">
              <a:buAutoNum type="arabicPeriod"/>
            </a:pPr>
            <a:r>
              <a:rPr lang="en-US" dirty="0">
                <a:latin typeface="Century"/>
                <a:cs typeface="Century"/>
              </a:rPr>
              <a:t>Inform other users of the system and instruct them to stop work immediately.</a:t>
            </a:r>
          </a:p>
          <a:p>
            <a:pPr marL="342900" indent="-342900">
              <a:buAutoNum type="arabicPeriod"/>
            </a:pPr>
            <a:r>
              <a:rPr lang="en-US" dirty="0" smtClean="0">
                <a:latin typeface="Century"/>
                <a:cs typeface="Century"/>
              </a:rPr>
              <a:t>Unless instructed, do </a:t>
            </a:r>
            <a:r>
              <a:rPr lang="en-US" dirty="0">
                <a:latin typeface="Century"/>
                <a:cs typeface="Century"/>
              </a:rPr>
              <a:t>not power down the machine.</a:t>
            </a:r>
          </a:p>
          <a:p>
            <a:pPr marL="342900" indent="-342900">
              <a:buAutoNum type="arabicPeriod"/>
            </a:pPr>
            <a:r>
              <a:rPr lang="en-US" dirty="0" smtClean="0">
                <a:latin typeface="Century"/>
                <a:cs typeface="Century"/>
              </a:rPr>
              <a:t>Unless instructed, do </a:t>
            </a:r>
            <a:r>
              <a:rPr lang="en-US" dirty="0">
                <a:latin typeface="Century"/>
                <a:cs typeface="Century"/>
              </a:rPr>
              <a:t>not remove the system from the network.</a:t>
            </a:r>
          </a:p>
          <a:p>
            <a:endParaRPr lang="en-US" dirty="0">
              <a:latin typeface="Century"/>
              <a:cs typeface="Century"/>
            </a:endParaRPr>
          </a:p>
          <a:p>
            <a:r>
              <a:rPr lang="en-US" dirty="0" smtClean="0">
                <a:latin typeface="Century"/>
                <a:cs typeface="Century"/>
              </a:rPr>
              <a:t>The cybersecurity incident response team will contact you as soon as possible to gather additional information.</a:t>
            </a:r>
          </a:p>
          <a:p>
            <a:endParaRPr lang="en-US" dirty="0">
              <a:latin typeface="Century"/>
              <a:cs typeface="Century"/>
            </a:endParaRPr>
          </a:p>
          <a:p>
            <a:r>
              <a:rPr lang="en-US" dirty="0" smtClean="0">
                <a:latin typeface="Century"/>
                <a:cs typeface="Century"/>
              </a:rPr>
              <a:t>Each USG organization is required to have a specific plan to handle cybersecurity incidents. Refer to local policies, standards and guidelines for specific information.</a:t>
            </a:r>
          </a:p>
          <a:p>
            <a:endParaRPr lang="en-US" dirty="0">
              <a:latin typeface="Century"/>
              <a:cs typeface="Century"/>
            </a:endParaRPr>
          </a:p>
          <a:p>
            <a:endParaRPr lang="en-US" dirty="0">
              <a:latin typeface="Century"/>
              <a:cs typeface="Century"/>
            </a:endParaRPr>
          </a:p>
        </p:txBody>
      </p:sp>
    </p:spTree>
    <p:custDataLst>
      <p:tags r:id="rId1"/>
    </p:custDataLst>
    <p:extLst>
      <p:ext uri="{BB962C8B-B14F-4D97-AF65-F5344CB8AC3E}">
        <p14:creationId xmlns:p14="http://schemas.microsoft.com/office/powerpoint/2010/main" val="26008814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custDataLst>
              <p:tags r:id="rId3"/>
            </p:custDataLst>
          </p:nvPr>
        </p:nvSpPr>
        <p:spPr>
          <a:xfrm>
            <a:off x="1219200" y="274638"/>
            <a:ext cx="7467600" cy="1143000"/>
          </a:xfrm>
        </p:spPr>
        <p:txBody>
          <a:bodyPr>
            <a:normAutofit/>
          </a:bodyPr>
          <a:lstStyle/>
          <a:p>
            <a:r>
              <a:rPr lang="en-US" sz="2800" dirty="0" smtClean="0">
                <a:latin typeface="Century Gothic"/>
                <a:cs typeface="Century Gothic"/>
              </a:rPr>
              <a:t>Fraud</a:t>
            </a:r>
            <a:endParaRPr lang="en-US" sz="2800" dirty="0">
              <a:latin typeface="Century Gothic"/>
              <a:cs typeface="Century Gothic"/>
            </a:endParaRPr>
          </a:p>
        </p:txBody>
      </p:sp>
      <p:sp>
        <p:nvSpPr>
          <p:cNvPr id="4" name="Slide Number Placeholder 3"/>
          <p:cNvSpPr>
            <a:spLocks noGrp="1"/>
          </p:cNvSpPr>
          <p:nvPr>
            <p:ph type="sldNum" sz="quarter" idx="12"/>
            <p:custDataLst>
              <p:tags r:id="rId4"/>
            </p:custDataLst>
          </p:nvPr>
        </p:nvSpPr>
        <p:spPr>
          <a:xfrm>
            <a:off x="7772400" y="6019800"/>
            <a:ext cx="914400" cy="365125"/>
          </a:xfrm>
        </p:spPr>
        <p:txBody>
          <a:bodyPr/>
          <a:lstStyle/>
          <a:p>
            <a:fld id="{CA648927-2277-486D-ABD8-0E6B2E3290A6}" type="slidenum">
              <a:rPr lang="en-US" smtClean="0">
                <a:latin typeface="Calibri" pitchFamily="34" charset="0"/>
              </a:rPr>
              <a:pPr/>
              <a:t>31</a:t>
            </a:fld>
            <a:endParaRPr lang="en-US" dirty="0">
              <a:latin typeface="Calibri" pitchFamily="34" charset="0"/>
            </a:endParaRPr>
          </a:p>
        </p:txBody>
      </p:sp>
      <p:sp>
        <p:nvSpPr>
          <p:cNvPr id="11" name="Content Placeholder 2"/>
          <p:cNvSpPr>
            <a:spLocks noGrp="1"/>
          </p:cNvSpPr>
          <p:nvPr>
            <p:ph idx="1"/>
            <p:custDataLst>
              <p:tags r:id="rId5"/>
            </p:custDataLst>
          </p:nvPr>
        </p:nvSpPr>
        <p:spPr>
          <a:xfrm>
            <a:off x="381000" y="1524000"/>
            <a:ext cx="4495800" cy="4525963"/>
          </a:xfrm>
        </p:spPr>
        <p:txBody>
          <a:bodyPr>
            <a:normAutofit/>
          </a:bodyPr>
          <a:lstStyle/>
          <a:p>
            <a:pPr marL="420624" indent="-384048" eaLnBrk="1" fontAlgn="auto" hangingPunct="1">
              <a:spcAft>
                <a:spcPts val="0"/>
              </a:spcAft>
              <a:buFont typeface="Wingdings 2"/>
              <a:buChar char=""/>
              <a:defRPr/>
            </a:pPr>
            <a:r>
              <a:rPr lang="en-US" b="0" dirty="0" smtClean="0">
                <a:ea typeface="+mn-ea"/>
              </a:rPr>
              <a:t>Organizations lose 5-6% of revenue annually due to internal fraud = $652 Billion in U.S. (2006)</a:t>
            </a:r>
          </a:p>
          <a:p>
            <a:pPr marL="420624" indent="-384048" eaLnBrk="1" fontAlgn="auto" hangingPunct="1">
              <a:spcAft>
                <a:spcPts val="0"/>
              </a:spcAft>
              <a:buFont typeface="Wingdings 2"/>
              <a:buChar char=""/>
              <a:defRPr/>
            </a:pPr>
            <a:r>
              <a:rPr lang="en-US" b="0" dirty="0" smtClean="0">
                <a:ea typeface="+mn-ea"/>
              </a:rPr>
              <a:t>Average scheme lasts 18 months, costs $159,000</a:t>
            </a:r>
          </a:p>
          <a:p>
            <a:pPr marL="420624" indent="-384048" eaLnBrk="1" fontAlgn="auto" hangingPunct="1">
              <a:spcAft>
                <a:spcPts val="0"/>
              </a:spcAft>
              <a:buFont typeface="Wingdings 2"/>
              <a:buChar char=""/>
              <a:defRPr/>
            </a:pPr>
            <a:r>
              <a:rPr lang="en-US" b="0" dirty="0" smtClean="0">
                <a:ea typeface="+mn-ea"/>
              </a:rPr>
              <a:t>25% costs exceed $1M</a:t>
            </a:r>
          </a:p>
          <a:p>
            <a:pPr marL="420624" indent="-384048" eaLnBrk="1" fontAlgn="auto" hangingPunct="1">
              <a:spcAft>
                <a:spcPts val="0"/>
              </a:spcAft>
              <a:buFont typeface="Wingdings 2"/>
              <a:buChar char=""/>
              <a:defRPr/>
            </a:pPr>
            <a:r>
              <a:rPr lang="en-US" b="0" dirty="0" smtClean="0">
                <a:ea typeface="+mn-ea"/>
              </a:rPr>
              <a:t>Smaller companies suffer greater average dollar losses than large companies</a:t>
            </a:r>
          </a:p>
          <a:p>
            <a:pPr marL="420624" indent="-384048" eaLnBrk="1" fontAlgn="auto" hangingPunct="1">
              <a:spcAft>
                <a:spcPts val="0"/>
              </a:spcAft>
              <a:buFont typeface="Wingdings 2"/>
              <a:buChar char=""/>
              <a:defRPr/>
            </a:pPr>
            <a:endParaRPr lang="en-US" dirty="0" smtClean="0">
              <a:ea typeface="+mn-ea"/>
            </a:endParaRPr>
          </a:p>
        </p:txBody>
      </p:sp>
      <p:graphicFrame>
        <p:nvGraphicFramePr>
          <p:cNvPr id="12" name="Object 17"/>
          <p:cNvGraphicFramePr>
            <a:graphicFrameLocks noChangeAspect="1"/>
          </p:cNvGraphicFramePr>
          <p:nvPr>
            <p:custDataLst>
              <p:tags r:id="rId6"/>
            </p:custDataLst>
            <p:extLst>
              <p:ext uri="{D42A27DB-BD31-4B8C-83A1-F6EECF244321}">
                <p14:modId xmlns:p14="http://schemas.microsoft.com/office/powerpoint/2010/main" val="800275107"/>
              </p:ext>
            </p:extLst>
          </p:nvPr>
        </p:nvGraphicFramePr>
        <p:xfrm>
          <a:off x="5181600" y="1676400"/>
          <a:ext cx="3657600" cy="3962400"/>
        </p:xfrm>
        <a:graphic>
          <a:graphicData uri="http://schemas.openxmlformats.org/presentationml/2006/ole">
            <mc:AlternateContent xmlns:mc="http://schemas.openxmlformats.org/markup-compatibility/2006">
              <mc:Choice xmlns:v="urn:schemas-microsoft-com:vml" Requires="v">
                <p:oleObj spid="_x0000_s4151" name="Chart" r:id="rId9" imgW="3600450" imgH="3924300" progId="Excel.Sheet.8">
                  <p:embed/>
                </p:oleObj>
              </mc:Choice>
              <mc:Fallback>
                <p:oleObj name="Chart" r:id="rId9" imgW="3600450" imgH="3924300" progId="Excel.Sheet.8">
                  <p:embed/>
                  <p:pic>
                    <p:nvPicPr>
                      <p:cNvPr id="0" name=""/>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5181600" y="1676400"/>
                        <a:ext cx="3657600" cy="3962400"/>
                      </a:xfrm>
                      <a:prstGeom prst="rect">
                        <a:avLst/>
                      </a:prstGeom>
                      <a:noFill/>
                      <a:extLst>
                        <a:ext uri="{909E8E84-426E-40dd-AFC4-6F175D3DCCD1}">
                          <a14:hiddenFill xmlns="" xmlns:a14="http://schemas.microsoft.com/office/drawing/2010/main">
                            <a:solidFill>
                              <a:srgbClr val="FFFFFF"/>
                            </a:solidFill>
                          </a14:hiddenFill>
                        </a:ext>
                        <a:ext uri="{FAA26D3D-D897-4be2-8F04-BA451C77F1D7}">
                          <ma14:placeholderFlag xmlns="" xmlns:ma14="http://schemas.microsoft.com/office/mac/drawingml/2011/main" val="1"/>
                        </a:ext>
                      </a:extLst>
                    </p:spPr>
                  </p:pic>
                </p:oleObj>
              </mc:Fallback>
            </mc:AlternateContent>
          </a:graphicData>
        </a:graphic>
      </p:graphicFrame>
      <p:sp>
        <p:nvSpPr>
          <p:cNvPr id="13" name="Footer Placeholder 4"/>
          <p:cNvSpPr>
            <a:spLocks noGrp="1"/>
          </p:cNvSpPr>
          <p:nvPr>
            <p:ph type="ftr" sz="quarter" idx="11"/>
            <p:custDataLst>
              <p:tags r:id="rId7"/>
            </p:custDataLst>
          </p:nvPr>
        </p:nvSpPr>
        <p:spPr bwMode="auto">
          <a:xfrm>
            <a:off x="5105400" y="5867400"/>
            <a:ext cx="2895600" cy="457200"/>
          </a:xfrm>
          <a:ln>
            <a:miter lim="800000"/>
            <a:headEnd/>
            <a:tailEnd/>
          </a:ln>
        </p:spPr>
        <p:txBody>
          <a:bodyPr wrap="square" lIns="91440" tIns="45720" rIns="91440" bIns="45720" numCol="1" anchor="t" anchorCtr="0" compatLnSpc="1">
            <a:prstTxWarp prst="textNoShape">
              <a:avLst/>
            </a:prstTxWarp>
          </a:bodyPr>
          <a:lstStyle/>
          <a:p>
            <a:pPr algn="l">
              <a:defRPr/>
            </a:pPr>
            <a:r>
              <a:rPr lang="en-US" sz="1200" dirty="0" smtClean="0"/>
              <a:t>Essentials of Corporate Fraud, T L </a:t>
            </a:r>
            <a:r>
              <a:rPr lang="en-US" sz="1200" dirty="0" err="1" smtClean="0"/>
              <a:t>Coenen</a:t>
            </a:r>
            <a:r>
              <a:rPr lang="en-US" sz="1200" dirty="0" smtClean="0"/>
              <a:t>, 2008, John Wiley &amp; Sons</a:t>
            </a:r>
          </a:p>
        </p:txBody>
      </p:sp>
    </p:spTree>
    <p:custDataLst>
      <p:tags r:id="rId2"/>
    </p:custDataLst>
    <p:extLst>
      <p:ext uri="{BB962C8B-B14F-4D97-AF65-F5344CB8AC3E}">
        <p14:creationId xmlns:p14="http://schemas.microsoft.com/office/powerpoint/2010/main" val="17423673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custDataLst>
              <p:tags r:id="rId3"/>
            </p:custDataLst>
          </p:nvPr>
        </p:nvSpPr>
        <p:spPr>
          <a:xfrm>
            <a:off x="1219200" y="274638"/>
            <a:ext cx="7467600" cy="1143000"/>
          </a:xfrm>
        </p:spPr>
        <p:txBody>
          <a:bodyPr>
            <a:normAutofit/>
          </a:bodyPr>
          <a:lstStyle/>
          <a:p>
            <a:r>
              <a:rPr lang="en-US" sz="2800" dirty="0" smtClean="0">
                <a:latin typeface="Century Gothic"/>
                <a:cs typeface="Century Gothic"/>
              </a:rPr>
              <a:t>Fraud Discovery</a:t>
            </a:r>
            <a:endParaRPr lang="en-US" sz="2800" dirty="0">
              <a:latin typeface="Century Gothic"/>
              <a:cs typeface="Century Gothic"/>
            </a:endParaRPr>
          </a:p>
        </p:txBody>
      </p:sp>
      <p:sp>
        <p:nvSpPr>
          <p:cNvPr id="4" name="Slide Number Placeholder 3"/>
          <p:cNvSpPr>
            <a:spLocks noGrp="1"/>
          </p:cNvSpPr>
          <p:nvPr>
            <p:ph type="sldNum" sz="quarter" idx="12"/>
            <p:custDataLst>
              <p:tags r:id="rId4"/>
            </p:custDataLst>
          </p:nvPr>
        </p:nvSpPr>
        <p:spPr>
          <a:xfrm>
            <a:off x="7772400" y="6019800"/>
            <a:ext cx="914400" cy="365125"/>
          </a:xfrm>
        </p:spPr>
        <p:txBody>
          <a:bodyPr/>
          <a:lstStyle/>
          <a:p>
            <a:fld id="{CA648927-2277-486D-ABD8-0E6B2E3290A6}" type="slidenum">
              <a:rPr lang="en-US" smtClean="0">
                <a:latin typeface="Calibri" pitchFamily="34" charset="0"/>
              </a:rPr>
              <a:pPr/>
              <a:t>32</a:t>
            </a:fld>
            <a:endParaRPr lang="en-US" dirty="0">
              <a:latin typeface="Calibri" pitchFamily="34" charset="0"/>
            </a:endParaRPr>
          </a:p>
        </p:txBody>
      </p:sp>
      <p:sp>
        <p:nvSpPr>
          <p:cNvPr id="11" name="Content Placeholder 2"/>
          <p:cNvSpPr>
            <a:spLocks noGrp="1"/>
          </p:cNvSpPr>
          <p:nvPr>
            <p:ph idx="1"/>
            <p:custDataLst>
              <p:tags r:id="rId5"/>
            </p:custDataLst>
          </p:nvPr>
        </p:nvSpPr>
        <p:spPr>
          <a:xfrm>
            <a:off x="1066800" y="3810000"/>
            <a:ext cx="7615856" cy="1977656"/>
          </a:xfrm>
        </p:spPr>
        <p:txBody>
          <a:bodyPr>
            <a:normAutofit/>
          </a:bodyPr>
          <a:lstStyle/>
          <a:p>
            <a:pPr marL="0" indent="4763" eaLnBrk="1" hangingPunct="1">
              <a:lnSpc>
                <a:spcPct val="80000"/>
              </a:lnSpc>
              <a:buFont typeface="Wingdings 2" charset="0"/>
              <a:buNone/>
            </a:pPr>
            <a:r>
              <a:rPr lang="en-US" sz="1600" b="0" dirty="0">
                <a:cs typeface="Century"/>
              </a:rPr>
              <a:t>Tips are </a:t>
            </a:r>
            <a:r>
              <a:rPr lang="en-US" sz="1600" b="0" dirty="0" smtClean="0">
                <a:cs typeface="Century"/>
              </a:rPr>
              <a:t>the most </a:t>
            </a:r>
            <a:r>
              <a:rPr lang="en-US" sz="1600" b="0" dirty="0">
                <a:cs typeface="Century"/>
              </a:rPr>
              <a:t>common way fraud is discovered.</a:t>
            </a:r>
          </a:p>
          <a:p>
            <a:pPr marL="0" indent="4763" eaLnBrk="1" hangingPunct="1">
              <a:lnSpc>
                <a:spcPct val="80000"/>
              </a:lnSpc>
              <a:buFont typeface="Wingdings 2" charset="0"/>
              <a:buNone/>
            </a:pPr>
            <a:r>
              <a:rPr lang="en-US" sz="1600" b="0" dirty="0">
                <a:cs typeface="Century"/>
              </a:rPr>
              <a:t>Tips come from:</a:t>
            </a:r>
          </a:p>
          <a:p>
            <a:pPr lvl="1" eaLnBrk="1" hangingPunct="1">
              <a:lnSpc>
                <a:spcPct val="80000"/>
              </a:lnSpc>
            </a:pPr>
            <a:r>
              <a:rPr lang="en-US" sz="1600" b="0" dirty="0">
                <a:cs typeface="Century"/>
              </a:rPr>
              <a:t>Employee/Coworkers 64%, </a:t>
            </a:r>
          </a:p>
          <a:p>
            <a:pPr lvl="1" eaLnBrk="1" hangingPunct="1">
              <a:lnSpc>
                <a:spcPct val="80000"/>
              </a:lnSpc>
            </a:pPr>
            <a:r>
              <a:rPr lang="en-US" sz="1600" b="0" dirty="0">
                <a:cs typeface="Century"/>
              </a:rPr>
              <a:t>Anonymous 18%, </a:t>
            </a:r>
          </a:p>
          <a:p>
            <a:pPr lvl="1" eaLnBrk="1" hangingPunct="1">
              <a:lnSpc>
                <a:spcPct val="80000"/>
              </a:lnSpc>
            </a:pPr>
            <a:r>
              <a:rPr lang="en-US" sz="1600" b="0" dirty="0">
                <a:cs typeface="Century"/>
              </a:rPr>
              <a:t>Customer 11%, </a:t>
            </a:r>
          </a:p>
          <a:p>
            <a:pPr lvl="1" eaLnBrk="1" hangingPunct="1">
              <a:lnSpc>
                <a:spcPct val="80000"/>
              </a:lnSpc>
            </a:pPr>
            <a:r>
              <a:rPr lang="en-US" sz="1600" b="0" dirty="0">
                <a:cs typeface="Century"/>
              </a:rPr>
              <a:t>Vendor 7%</a:t>
            </a:r>
          </a:p>
          <a:p>
            <a:pPr marL="0" indent="4763" eaLnBrk="1" hangingPunct="1">
              <a:lnSpc>
                <a:spcPct val="80000"/>
              </a:lnSpc>
              <a:buFont typeface="Wingdings 2" charset="0"/>
              <a:buNone/>
            </a:pPr>
            <a:r>
              <a:rPr lang="en-US" sz="1600" b="0" dirty="0">
                <a:cs typeface="Century"/>
              </a:rPr>
              <a:t>If you </a:t>
            </a:r>
            <a:r>
              <a:rPr lang="en-US" sz="1600" b="0" dirty="0" smtClean="0">
                <a:cs typeface="Century"/>
              </a:rPr>
              <a:t>suspect possible </a:t>
            </a:r>
            <a:r>
              <a:rPr lang="en-US" sz="1600" b="0" dirty="0">
                <a:cs typeface="Century"/>
              </a:rPr>
              <a:t>fraud, </a:t>
            </a:r>
            <a:r>
              <a:rPr lang="en-US" sz="1600" b="0" dirty="0" smtClean="0">
                <a:solidFill>
                  <a:srgbClr val="000000"/>
                </a:solidFill>
                <a:cs typeface="Century"/>
              </a:rPr>
              <a:t>report it anonymously to the USG ethics hot line at </a:t>
            </a:r>
            <a:r>
              <a:rPr lang="en-US" sz="1600" b="0" dirty="0" smtClean="0">
                <a:solidFill>
                  <a:srgbClr val="FF0000"/>
                </a:solidFill>
                <a:cs typeface="Century"/>
              </a:rPr>
              <a:t>877-516-3466</a:t>
            </a:r>
            <a:r>
              <a:rPr lang="en-US" sz="1600" b="0" dirty="0" smtClean="0">
                <a:solidFill>
                  <a:srgbClr val="000000"/>
                </a:solidFill>
                <a:cs typeface="Century"/>
              </a:rPr>
              <a:t>.</a:t>
            </a:r>
            <a:endParaRPr lang="en-US" sz="1600" b="0" dirty="0">
              <a:solidFill>
                <a:srgbClr val="FF0000"/>
              </a:solidFill>
              <a:cs typeface="Century"/>
            </a:endParaRPr>
          </a:p>
        </p:txBody>
      </p:sp>
      <p:graphicFrame>
        <p:nvGraphicFramePr>
          <p:cNvPr id="12" name="Object 4"/>
          <p:cNvGraphicFramePr>
            <a:graphicFrameLocks noChangeAspect="1"/>
          </p:cNvGraphicFramePr>
          <p:nvPr>
            <p:custDataLst>
              <p:tags r:id="rId6"/>
            </p:custDataLst>
            <p:extLst>
              <p:ext uri="{D42A27DB-BD31-4B8C-83A1-F6EECF244321}">
                <p14:modId xmlns:p14="http://schemas.microsoft.com/office/powerpoint/2010/main" val="3993943119"/>
              </p:ext>
            </p:extLst>
          </p:nvPr>
        </p:nvGraphicFramePr>
        <p:xfrm>
          <a:off x="990600" y="1219200"/>
          <a:ext cx="7603756" cy="2590799"/>
        </p:xfrm>
        <a:graphic>
          <a:graphicData uri="http://schemas.openxmlformats.org/presentationml/2006/ole">
            <mc:AlternateContent xmlns:mc="http://schemas.openxmlformats.org/markup-compatibility/2006">
              <mc:Choice xmlns:v="urn:schemas-microsoft-com:vml" Requires="v">
                <p:oleObj spid="_x0000_s5175" name="Worksheet" r:id="rId10" imgW="6105428" imgH="2333711" progId="Excel.Sheet.8">
                  <p:embed/>
                </p:oleObj>
              </mc:Choice>
              <mc:Fallback>
                <p:oleObj name="Worksheet" r:id="rId10" imgW="6105428" imgH="2333711" progId="Excel.Sheet.8">
                  <p:embed/>
                  <p:pic>
                    <p:nvPicPr>
                      <p:cNvPr id="0" name=""/>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990600" y="1219200"/>
                        <a:ext cx="7603756" cy="2590799"/>
                      </a:xfrm>
                      <a:prstGeom prst="rect">
                        <a:avLst/>
                      </a:prstGeom>
                      <a:noFill/>
                      <a:extLst>
                        <a:ext uri="{FAA26D3D-D897-4be2-8F04-BA451C77F1D7}">
                          <ma14:placeholderFlag xmlns="" xmlns:ma14="http://schemas.microsoft.com/office/mac/drawingml/2011/main" val="1"/>
                        </a:ext>
                      </a:extLst>
                    </p:spPr>
                  </p:pic>
                </p:oleObj>
              </mc:Fallback>
            </mc:AlternateContent>
          </a:graphicData>
        </a:graphic>
      </p:graphicFrame>
      <p:sp>
        <p:nvSpPr>
          <p:cNvPr id="13" name="Footer Placeholder 4"/>
          <p:cNvSpPr>
            <a:spLocks noGrp="1"/>
          </p:cNvSpPr>
          <p:nvPr>
            <p:ph type="ftr" sz="quarter" idx="11"/>
            <p:custDataLst>
              <p:tags r:id="rId7"/>
            </p:custDataLst>
          </p:nvPr>
        </p:nvSpPr>
        <p:spPr bwMode="auto">
          <a:xfrm>
            <a:off x="5486400" y="5943600"/>
            <a:ext cx="2679653" cy="382772"/>
          </a:xfrm>
          <a:ln>
            <a:miter lim="800000"/>
            <a:headEnd/>
            <a:tailEnd/>
          </a:ln>
        </p:spPr>
        <p:txBody>
          <a:bodyPr wrap="square" lIns="91440" tIns="45720" rIns="91440" bIns="45720" numCol="1" anchor="t" anchorCtr="0" compatLnSpc="1">
            <a:prstTxWarp prst="textNoShape">
              <a:avLst/>
            </a:prstTxWarp>
          </a:bodyPr>
          <a:lstStyle/>
          <a:p>
            <a:pPr algn="l">
              <a:defRPr/>
            </a:pPr>
            <a:r>
              <a:rPr lang="en-US" sz="1200" dirty="0" smtClean="0"/>
              <a:t>Essentials of Corporate Fraud, T L </a:t>
            </a:r>
            <a:r>
              <a:rPr lang="en-US" sz="1200" dirty="0" err="1" smtClean="0"/>
              <a:t>Coenen</a:t>
            </a:r>
            <a:r>
              <a:rPr lang="en-US" sz="1200" dirty="0" smtClean="0"/>
              <a:t>, 2008, John Wiley &amp; Sons</a:t>
            </a:r>
          </a:p>
        </p:txBody>
      </p:sp>
    </p:spTree>
    <p:custDataLst>
      <p:tags r:id="rId2"/>
    </p:custDataLst>
    <p:extLst>
      <p:ext uri="{BB962C8B-B14F-4D97-AF65-F5344CB8AC3E}">
        <p14:creationId xmlns:p14="http://schemas.microsoft.com/office/powerpoint/2010/main" val="35224706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6" name="ITSlogo_sound.mp3">
            <a:hlinkClick r:id="" action="ppaction://media"/>
          </p:cNvPr>
          <p:cNvPicPr>
            <a:picLocks noChangeAspect="1"/>
          </p:cNvPicPr>
          <p:nvPr>
            <a:audioFile r:link="rId3"/>
            <p:extLst>
              <p:ext uri="{DAA4B4D4-6D71-4841-9C94-3DE7FCFB9230}">
                <p14:media xmlns:p14="http://schemas.microsoft.com/office/powerpoint/2010/main" r:embed="rId2"/>
              </p:ext>
            </p:extLst>
          </p:nvPr>
        </p:nvPicPr>
        <p:blipFill>
          <a:blip r:embed="rId7"/>
          <a:stretch>
            <a:fillRect/>
          </a:stretch>
        </p:blipFill>
        <p:spPr>
          <a:xfrm>
            <a:off x="-1371600" y="787400"/>
            <a:ext cx="406400" cy="406400"/>
          </a:xfrm>
          <a:prstGeom prst="rect">
            <a:avLst/>
          </a:prstGeom>
        </p:spPr>
      </p:pic>
      <p:pic>
        <p:nvPicPr>
          <p:cNvPr id="3" name="Picture 2"/>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898921" y="1877870"/>
            <a:ext cx="2298851" cy="2313130"/>
          </a:xfrm>
          <a:prstGeom prst="rect">
            <a:avLst/>
          </a:prstGeom>
        </p:spPr>
      </p:pic>
      <p:sp>
        <p:nvSpPr>
          <p:cNvPr id="2" name="TextBox 1"/>
          <p:cNvSpPr txBox="1"/>
          <p:nvPr>
            <p:custDataLst>
              <p:tags r:id="rId4"/>
            </p:custDataLst>
          </p:nvPr>
        </p:nvSpPr>
        <p:spPr>
          <a:xfrm>
            <a:off x="3581400" y="2612648"/>
            <a:ext cx="5334000" cy="877163"/>
          </a:xfrm>
          <a:prstGeom prst="rect">
            <a:avLst/>
          </a:prstGeom>
          <a:noFill/>
        </p:spPr>
        <p:txBody>
          <a:bodyPr wrap="square" rtlCol="0">
            <a:spAutoFit/>
          </a:bodyPr>
          <a:lstStyle/>
          <a:p>
            <a:r>
              <a:rPr lang="en-US" sz="2400" b="1" spc="100" dirty="0">
                <a:solidFill>
                  <a:schemeClr val="bg1"/>
                </a:solidFill>
              </a:rPr>
              <a:t>University System of Georgia</a:t>
            </a:r>
          </a:p>
          <a:p>
            <a:r>
              <a:rPr lang="en-US" sz="2700" b="1" spc="100" dirty="0" smtClean="0">
                <a:solidFill>
                  <a:schemeClr val="bg1"/>
                </a:solidFill>
              </a:rPr>
              <a:t>Information Technology Services</a:t>
            </a:r>
          </a:p>
        </p:txBody>
      </p:sp>
    </p:spTree>
    <p:custDataLst>
      <p:tags r:id="rId1"/>
    </p:custDataLst>
    <p:extLst>
      <p:ext uri="{BB962C8B-B14F-4D97-AF65-F5344CB8AC3E}">
        <p14:creationId xmlns:p14="http://schemas.microsoft.com/office/powerpoint/2010/main" val="12879240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8097" fill="hold"/>
                                        <p:tgtEl>
                                          <p:spTgt spid="6"/>
                                        </p:tgtEl>
                                      </p:cBhvr>
                                    </p:cmd>
                                  </p:childTnLst>
                                </p:cTn>
                              </p:par>
                            </p:childTnLst>
                          </p:cTn>
                        </p:par>
                      </p:childTnLst>
                    </p:cTn>
                  </p:par>
                  <p:par>
                    <p:cTn id="7" fill="hold">
                      <p:stCondLst>
                        <p:cond delay="indefinite"/>
                      </p:stCondLst>
                      <p:childTnLst>
                        <p:par>
                          <p:cTn id="8" fill="hold">
                            <p:stCondLst>
                              <p:cond delay="0"/>
                            </p:stCondLst>
                            <p:childTnLst>
                              <p:par>
                                <p:cTn id="9" presetID="47" presetClass="entr" presetSubtype="0" fill="hold" nodeType="click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1000"/>
                                        <p:tgtEl>
                                          <p:spTgt spid="3"/>
                                        </p:tgtEl>
                                      </p:cBhvr>
                                    </p:animEffect>
                                    <p:anim calcmode="lin" valueType="num">
                                      <p:cBhvr>
                                        <p:cTn id="12" dur="1000" fill="hold"/>
                                        <p:tgtEl>
                                          <p:spTgt spid="3"/>
                                        </p:tgtEl>
                                        <p:attrNameLst>
                                          <p:attrName>ppt_x</p:attrName>
                                        </p:attrNameLst>
                                      </p:cBhvr>
                                      <p:tavLst>
                                        <p:tav tm="0">
                                          <p:val>
                                            <p:strVal val="#ppt_x"/>
                                          </p:val>
                                        </p:tav>
                                        <p:tav tm="100000">
                                          <p:val>
                                            <p:strVal val="#ppt_x"/>
                                          </p:val>
                                        </p:tav>
                                      </p:tavLst>
                                    </p:anim>
                                    <p:anim calcmode="lin" valueType="num">
                                      <p:cBhvr>
                                        <p:cTn id="13" dur="1000" fill="hold"/>
                                        <p:tgtEl>
                                          <p:spTgt spid="3"/>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2"/>
                                        </p:tgtEl>
                                        <p:attrNameLst>
                                          <p:attrName>style.visibility</p:attrName>
                                        </p:attrNameLst>
                                      </p:cBhvr>
                                      <p:to>
                                        <p:strVal val="visible"/>
                                      </p:to>
                                    </p:set>
                                    <p:animEffect transition="in" filter="fade">
                                      <p:cBhvr>
                                        <p:cTn id="16" dur="1000"/>
                                        <p:tgtEl>
                                          <p:spTgt spid="2"/>
                                        </p:tgtEl>
                                      </p:cBhvr>
                                    </p:animEffect>
                                    <p:anim calcmode="lin" valueType="num">
                                      <p:cBhvr>
                                        <p:cTn id="17" dur="1000" fill="hold"/>
                                        <p:tgtEl>
                                          <p:spTgt spid="2"/>
                                        </p:tgtEl>
                                        <p:attrNameLst>
                                          <p:attrName>ppt_x</p:attrName>
                                        </p:attrNameLst>
                                      </p:cBhvr>
                                      <p:tavLst>
                                        <p:tav tm="0">
                                          <p:val>
                                            <p:strVal val="#ppt_x"/>
                                          </p:val>
                                        </p:tav>
                                        <p:tav tm="100000">
                                          <p:val>
                                            <p:strVal val="#ppt_x"/>
                                          </p:val>
                                        </p:tav>
                                      </p:tavLst>
                                    </p:anim>
                                    <p:anim calcmode="lin" valueType="num">
                                      <p:cBhvr>
                                        <p:cTn id="18"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audio>
              <p:cMediaNode vol="98750">
                <p:cTn id="19" fill="hold" display="0">
                  <p:stCondLst>
                    <p:cond delay="indefinite"/>
                  </p:stCondLst>
                  <p:endCondLst>
                    <p:cond evt="onStopAudio" delay="0">
                      <p:tgtEl>
                        <p:sldTgt/>
                      </p:tgtEl>
                    </p:cond>
                  </p:endCondLst>
                </p:cTn>
                <p:tgtEl>
                  <p:spTgt spid="6"/>
                </p:tgtEl>
              </p:cMediaNode>
            </p:audio>
          </p:childTnLst>
        </p:cTn>
      </p:par>
    </p:tnLst>
    <p:bldLst>
      <p:bldP spid="2" grpId="0"/>
    </p:bldLst>
  </p:timing>
  <p:extLst mod="1">
    <p:ext uri="{E180D4A7-C9FB-4DFB-919C-405C955672EB}">
      <p14:showEvtLst xmlns:p14="http://schemas.microsoft.com/office/powerpoint/2010/main">
        <p14:playEvt time="316" objId="6"/>
        <p14:stopEvt time="5805" objId="6"/>
      </p14:showEvtLst>
    </p:ext>
  </p:extLs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custDataLst>
              <p:tags r:id="rId2"/>
            </p:custDataLst>
          </p:nvPr>
        </p:nvSpPr>
        <p:spPr>
          <a:xfrm>
            <a:off x="1219200" y="274638"/>
            <a:ext cx="7467600" cy="639762"/>
          </a:xfrm>
        </p:spPr>
        <p:txBody>
          <a:bodyPr>
            <a:normAutofit/>
          </a:bodyPr>
          <a:lstStyle/>
          <a:p>
            <a:r>
              <a:rPr lang="en-US" sz="2800" dirty="0" smtClean="0">
                <a:latin typeface="Century Gothic"/>
                <a:cs typeface="Century Gothic"/>
              </a:rPr>
              <a:t>User Awareness</a:t>
            </a:r>
            <a:endParaRPr lang="en-US" sz="2800" dirty="0">
              <a:latin typeface="Century Gothic"/>
              <a:cs typeface="Century Gothic"/>
            </a:endParaRPr>
          </a:p>
        </p:txBody>
      </p:sp>
      <p:sp>
        <p:nvSpPr>
          <p:cNvPr id="4" name="Slide Number Placeholder 3"/>
          <p:cNvSpPr>
            <a:spLocks noGrp="1"/>
          </p:cNvSpPr>
          <p:nvPr>
            <p:ph type="sldNum" sz="quarter" idx="12"/>
            <p:custDataLst>
              <p:tags r:id="rId3"/>
            </p:custDataLst>
          </p:nvPr>
        </p:nvSpPr>
        <p:spPr>
          <a:xfrm>
            <a:off x="7772400" y="6019800"/>
            <a:ext cx="914400" cy="365125"/>
          </a:xfrm>
        </p:spPr>
        <p:txBody>
          <a:bodyPr/>
          <a:lstStyle/>
          <a:p>
            <a:fld id="{CA648927-2277-486D-ABD8-0E6B2E3290A6}" type="slidenum">
              <a:rPr lang="en-US" smtClean="0">
                <a:latin typeface="Calibri" pitchFamily="34" charset="0"/>
              </a:rPr>
              <a:pPr/>
              <a:t>4</a:t>
            </a:fld>
            <a:endParaRPr lang="en-US" dirty="0">
              <a:latin typeface="Calibri" pitchFamily="34" charset="0"/>
            </a:endParaRPr>
          </a:p>
        </p:txBody>
      </p:sp>
      <p:sp>
        <p:nvSpPr>
          <p:cNvPr id="11" name="Title 1"/>
          <p:cNvSpPr txBox="1">
            <a:spLocks/>
          </p:cNvSpPr>
          <p:nvPr>
            <p:custDataLst>
              <p:tags r:id="rId4"/>
            </p:custDataLst>
          </p:nvPr>
        </p:nvSpPr>
        <p:spPr>
          <a:xfrm>
            <a:off x="-228600" y="990600"/>
            <a:ext cx="7467600" cy="621708"/>
          </a:xfrm>
          <a:prstGeom prst="rect">
            <a:avLst/>
          </a:prstGeom>
          <a:ln>
            <a:miter lim="800000"/>
            <a:headEnd/>
            <a:tailEnd/>
          </a:ln>
        </p:spPr>
        <p:txBody>
          <a:bodyPr vert="horz" lIns="91440" tIns="45720" rIns="91440" bIns="45720" rtlCol="0" anchor="ctr">
            <a:normAutofit/>
            <a:scene3d>
              <a:camera prst="orthographicFront"/>
              <a:lightRig rig="brightRoom" dir="t"/>
            </a:scene3d>
            <a:sp3d contourW="6350" prstMaterial="plastic">
              <a:contourClr>
                <a:schemeClr val="accent1">
                  <a:tint val="100000"/>
                  <a:shade val="100000"/>
                  <a:hueMod val="100000"/>
                  <a:satMod val="100000"/>
                </a:schemeClr>
              </a:contourClr>
            </a:sp3d>
          </a:bodyPr>
          <a:lstStyle>
            <a:lvl1pPr algn="ctr" defTabSz="914400" rtl="0" eaLnBrk="1" latinLnBrk="0" hangingPunct="1">
              <a:spcBef>
                <a:spcPct val="0"/>
              </a:spcBef>
              <a:buNone/>
              <a:defRPr sz="3600" kern="1200">
                <a:solidFill>
                  <a:schemeClr val="tx1"/>
                </a:solidFill>
                <a:latin typeface="Century Gothic"/>
                <a:ea typeface="+mj-ea"/>
                <a:cs typeface="+mj-cs"/>
              </a:defRPr>
            </a:lvl1pPr>
          </a:lstStyle>
          <a:p>
            <a:pPr>
              <a:defRPr/>
            </a:pPr>
            <a:r>
              <a:rPr lang="en-US" sz="2800" dirty="0" smtClean="0">
                <a:ln/>
                <a:solidFill>
                  <a:srgbClr val="000000"/>
                </a:solidFill>
                <a:effectLst/>
                <a:latin typeface="Century"/>
                <a:cs typeface="Century"/>
              </a:rPr>
              <a:t>Cyber-Criminals</a:t>
            </a:r>
            <a:endParaRPr lang="en-US" sz="2800" dirty="0">
              <a:ln/>
              <a:solidFill>
                <a:srgbClr val="000000"/>
              </a:solidFill>
              <a:effectLst/>
              <a:latin typeface="Century"/>
              <a:cs typeface="Century"/>
            </a:endParaRPr>
          </a:p>
        </p:txBody>
      </p:sp>
      <p:sp>
        <p:nvSpPr>
          <p:cNvPr id="12" name="Text Box 2"/>
          <p:cNvSpPr txBox="1">
            <a:spLocks noChangeArrowheads="1"/>
          </p:cNvSpPr>
          <p:nvPr>
            <p:custDataLst>
              <p:tags r:id="rId5"/>
            </p:custDataLst>
          </p:nvPr>
        </p:nvSpPr>
        <p:spPr bwMode="auto">
          <a:xfrm>
            <a:off x="2362200" y="1981200"/>
            <a:ext cx="2100452" cy="111017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txBody>
          <a:bodyPr wrap="none" lIns="90000" tIns="46800" rIns="90000" bIns="46800">
            <a:spAutoFit/>
          </a:bodyPr>
          <a:lstStyle>
            <a:lvl1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charset="0"/>
                <a:ea typeface="ＭＳ Ｐゴシック" charset="0"/>
              </a:defRPr>
            </a:lvl1pPr>
            <a:lvl2pPr marL="742950" indent="-28575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charset="0"/>
                <a:ea typeface="ＭＳ Ｐゴシック" charset="0"/>
              </a:defRPr>
            </a:lvl2pPr>
            <a:lvl3pPr marL="11430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charset="0"/>
                <a:ea typeface="ＭＳ Ｐゴシック" charset="0"/>
              </a:defRPr>
            </a:lvl3pPr>
            <a:lvl4pPr marL="16002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charset="0"/>
                <a:ea typeface="ＭＳ Ｐゴシック" charset="0"/>
              </a:defRPr>
            </a:lvl4pPr>
            <a:lvl5pPr marL="20574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charset="0"/>
                <a:ea typeface="ＭＳ Ｐゴシック" charset="0"/>
              </a:defRPr>
            </a:lvl5pPr>
            <a:lvl6pPr marL="2514600" indent="-2286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charset="0"/>
                <a:ea typeface="ＭＳ Ｐゴシック" charset="0"/>
              </a:defRPr>
            </a:lvl6pPr>
            <a:lvl7pPr marL="2971800" indent="-2286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charset="0"/>
                <a:ea typeface="ＭＳ Ｐゴシック" charset="0"/>
              </a:defRPr>
            </a:lvl7pPr>
            <a:lvl8pPr marL="3429000" indent="-2286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charset="0"/>
                <a:ea typeface="ＭＳ Ｐゴシック" charset="0"/>
              </a:defRPr>
            </a:lvl8pPr>
            <a:lvl9pPr marL="3886200" indent="-2286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charset="0"/>
                <a:ea typeface="ＭＳ Ｐゴシック" charset="0"/>
              </a:defRPr>
            </a:lvl9pPr>
          </a:lstStyle>
          <a:p>
            <a:pPr eaLnBrk="1" hangingPunct="1"/>
            <a:r>
              <a:rPr lang="en-US" sz="1600" b="1" dirty="0">
                <a:solidFill>
                  <a:srgbClr val="000000"/>
                </a:solidFill>
                <a:latin typeface="Century"/>
                <a:cs typeface="Century"/>
              </a:rPr>
              <a:t>Cracker:</a:t>
            </a:r>
          </a:p>
          <a:p>
            <a:pPr eaLnBrk="1" hangingPunct="1"/>
            <a:r>
              <a:rPr lang="en-US" sz="1600" dirty="0">
                <a:solidFill>
                  <a:srgbClr val="000000"/>
                </a:solidFill>
                <a:latin typeface="Century"/>
                <a:cs typeface="Century"/>
              </a:rPr>
              <a:t>Computer-savvy </a:t>
            </a:r>
          </a:p>
          <a:p>
            <a:pPr eaLnBrk="1" hangingPunct="1"/>
            <a:r>
              <a:rPr lang="en-US" sz="1600" dirty="0">
                <a:solidFill>
                  <a:srgbClr val="000000"/>
                </a:solidFill>
                <a:latin typeface="Century"/>
                <a:cs typeface="Century"/>
              </a:rPr>
              <a:t>programmer creates</a:t>
            </a:r>
          </a:p>
          <a:p>
            <a:pPr eaLnBrk="1" hangingPunct="1"/>
            <a:r>
              <a:rPr lang="en-US" sz="1600" dirty="0">
                <a:solidFill>
                  <a:srgbClr val="000000"/>
                </a:solidFill>
                <a:latin typeface="Century"/>
                <a:cs typeface="Century"/>
              </a:rPr>
              <a:t>attack softwar</a:t>
            </a:r>
            <a:r>
              <a:rPr lang="en-US" dirty="0">
                <a:solidFill>
                  <a:srgbClr val="000000"/>
                </a:solidFill>
                <a:latin typeface="Century"/>
                <a:cs typeface="Century"/>
              </a:rPr>
              <a:t>e</a:t>
            </a:r>
          </a:p>
        </p:txBody>
      </p:sp>
      <p:sp>
        <p:nvSpPr>
          <p:cNvPr id="13" name="Text Box 3"/>
          <p:cNvSpPr txBox="1">
            <a:spLocks noChangeArrowheads="1"/>
          </p:cNvSpPr>
          <p:nvPr>
            <p:custDataLst>
              <p:tags r:id="rId6"/>
            </p:custDataLst>
          </p:nvPr>
        </p:nvSpPr>
        <p:spPr bwMode="auto">
          <a:xfrm>
            <a:off x="533400" y="3429000"/>
            <a:ext cx="2133600" cy="132562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txBody>
          <a:bodyPr lIns="90000" tIns="46800" rIns="90000" bIns="46800">
            <a:spAutoFit/>
          </a:bodyPr>
          <a:lstStyle>
            <a:lvl1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charset="0"/>
                <a:ea typeface="ＭＳ Ｐゴシック" charset="0"/>
              </a:defRPr>
            </a:lvl1pPr>
            <a:lvl2pPr marL="742950" indent="-28575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charset="0"/>
                <a:ea typeface="ＭＳ Ｐゴシック" charset="0"/>
              </a:defRPr>
            </a:lvl2pPr>
            <a:lvl3pPr marL="11430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charset="0"/>
                <a:ea typeface="ＭＳ Ｐゴシック" charset="0"/>
              </a:defRPr>
            </a:lvl3pPr>
            <a:lvl4pPr marL="16002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charset="0"/>
                <a:ea typeface="ＭＳ Ｐゴシック" charset="0"/>
              </a:defRPr>
            </a:lvl4pPr>
            <a:lvl5pPr marL="20574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charset="0"/>
                <a:ea typeface="ＭＳ Ｐゴシック" charset="0"/>
              </a:defRPr>
            </a:lvl5pPr>
            <a:lvl6pPr marL="2514600" indent="-2286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charset="0"/>
                <a:ea typeface="ＭＳ Ｐゴシック" charset="0"/>
              </a:defRPr>
            </a:lvl6pPr>
            <a:lvl7pPr marL="2971800" indent="-2286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charset="0"/>
                <a:ea typeface="ＭＳ Ｐゴシック" charset="0"/>
              </a:defRPr>
            </a:lvl7pPr>
            <a:lvl8pPr marL="3429000" indent="-2286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charset="0"/>
                <a:ea typeface="ＭＳ Ｐゴシック" charset="0"/>
              </a:defRPr>
            </a:lvl8pPr>
            <a:lvl9pPr marL="3886200" indent="-2286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charset="0"/>
                <a:ea typeface="ＭＳ Ｐゴシック" charset="0"/>
              </a:defRPr>
            </a:lvl9pPr>
          </a:lstStyle>
          <a:p>
            <a:pPr eaLnBrk="1" hangingPunct="1"/>
            <a:r>
              <a:rPr lang="en-US" sz="1600" b="1" dirty="0">
                <a:solidFill>
                  <a:srgbClr val="000000"/>
                </a:solidFill>
                <a:latin typeface="Century"/>
                <a:cs typeface="Century"/>
              </a:rPr>
              <a:t>Script Kiddies</a:t>
            </a:r>
            <a:r>
              <a:rPr lang="en-US" sz="1600" dirty="0">
                <a:solidFill>
                  <a:srgbClr val="000000"/>
                </a:solidFill>
                <a:latin typeface="Century"/>
                <a:cs typeface="Century"/>
              </a:rPr>
              <a:t>:</a:t>
            </a:r>
          </a:p>
          <a:p>
            <a:pPr eaLnBrk="1" hangingPunct="1"/>
            <a:r>
              <a:rPr lang="en-US" sz="1600" dirty="0">
                <a:solidFill>
                  <a:srgbClr val="000000"/>
                </a:solidFill>
                <a:latin typeface="Century"/>
                <a:cs typeface="Century"/>
              </a:rPr>
              <a:t>Unsophisticated computer users who know how to</a:t>
            </a:r>
          </a:p>
          <a:p>
            <a:pPr eaLnBrk="1" hangingPunct="1"/>
            <a:r>
              <a:rPr lang="en-US" sz="1600" dirty="0">
                <a:solidFill>
                  <a:srgbClr val="000000"/>
                </a:solidFill>
                <a:latin typeface="Century"/>
                <a:cs typeface="Century"/>
              </a:rPr>
              <a:t>execute programs</a:t>
            </a:r>
          </a:p>
        </p:txBody>
      </p:sp>
      <p:sp>
        <p:nvSpPr>
          <p:cNvPr id="14" name="Rectangle 4"/>
          <p:cNvSpPr>
            <a:spLocks noChangeArrowheads="1"/>
          </p:cNvSpPr>
          <p:nvPr>
            <p:custDataLst>
              <p:tags r:id="rId7"/>
            </p:custDataLst>
          </p:nvPr>
        </p:nvSpPr>
        <p:spPr bwMode="auto">
          <a:xfrm>
            <a:off x="6248400" y="2362200"/>
            <a:ext cx="2590800" cy="3052134"/>
          </a:xfrm>
          <a:prstGeom prst="rect">
            <a:avLst/>
          </a:prstGeom>
          <a:solidFill>
            <a:srgbClr val="A3A3FF"/>
          </a:solidFill>
          <a:ln w="9360">
            <a:solidFill>
              <a:srgbClr val="FFFFFF"/>
            </a:solidFill>
            <a:miter lim="800000"/>
            <a:headEnd/>
            <a:tailEnd/>
          </a:ln>
        </p:spPr>
        <p:txBody>
          <a:bodyPr wrap="none" lIns="90000" tIns="46800" rIns="90000" bIns="46800" anchor="ctr"/>
          <a:lstStyle/>
          <a:p>
            <a:pPr algn="ct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b="1" dirty="0">
                <a:solidFill>
                  <a:srgbClr val="000000"/>
                </a:solidFill>
                <a:latin typeface="Century"/>
                <a:cs typeface="Century"/>
              </a:rPr>
              <a:t>Hacker Bulletin Board</a:t>
            </a:r>
          </a:p>
          <a:p>
            <a:pPr algn="ct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u="sng" dirty="0">
                <a:solidFill>
                  <a:srgbClr val="000000"/>
                </a:solidFill>
                <a:latin typeface="Century"/>
                <a:cs typeface="Century"/>
              </a:rPr>
              <a:t>SQL Injection</a:t>
            </a:r>
          </a:p>
          <a:p>
            <a:pPr algn="ct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u="sng" dirty="0">
                <a:solidFill>
                  <a:srgbClr val="000000"/>
                </a:solidFill>
                <a:latin typeface="Century"/>
                <a:cs typeface="Century"/>
              </a:rPr>
              <a:t>Buffer overflow</a:t>
            </a:r>
          </a:p>
          <a:p>
            <a:pPr algn="ct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u="sng" dirty="0">
                <a:solidFill>
                  <a:srgbClr val="000000"/>
                </a:solidFill>
                <a:latin typeface="Century"/>
                <a:cs typeface="Century"/>
              </a:rPr>
              <a:t>Password Crackers</a:t>
            </a:r>
          </a:p>
          <a:p>
            <a:pPr algn="ct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u="sng" dirty="0">
                <a:solidFill>
                  <a:srgbClr val="000000"/>
                </a:solidFill>
                <a:latin typeface="Century"/>
                <a:cs typeface="Century"/>
              </a:rPr>
              <a:t>Password Dictionaries</a:t>
            </a:r>
          </a:p>
          <a:p>
            <a:pPr algn="ct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lang="en-US" u="sng" dirty="0">
              <a:solidFill>
                <a:srgbClr val="000000"/>
              </a:solidFill>
              <a:latin typeface="Century"/>
              <a:cs typeface="Century"/>
            </a:endParaRPr>
          </a:p>
          <a:p>
            <a:pPr algn="ct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lang="en-US" u="sng" dirty="0">
              <a:solidFill>
                <a:srgbClr val="000000"/>
              </a:solidFill>
              <a:latin typeface="Century"/>
              <a:cs typeface="Century"/>
            </a:endParaRPr>
          </a:p>
          <a:p>
            <a:pPr algn="ct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dirty="0">
                <a:solidFill>
                  <a:srgbClr val="000000"/>
                </a:solidFill>
                <a:latin typeface="Century"/>
                <a:cs typeface="Century"/>
              </a:rPr>
              <a:t>Successful attacks!</a:t>
            </a:r>
          </a:p>
          <a:p>
            <a:pPr algn="ct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dirty="0" err="1">
                <a:solidFill>
                  <a:srgbClr val="000000"/>
                </a:solidFill>
                <a:latin typeface="Century"/>
                <a:cs typeface="Century"/>
              </a:rPr>
              <a:t>Crazyman</a:t>
            </a:r>
            <a:r>
              <a:rPr lang="en-US" dirty="0">
                <a:solidFill>
                  <a:srgbClr val="000000"/>
                </a:solidFill>
                <a:latin typeface="Century"/>
                <a:cs typeface="Century"/>
              </a:rPr>
              <a:t> broke into …</a:t>
            </a:r>
          </a:p>
          <a:p>
            <a:pPr algn="ct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dirty="0" err="1">
                <a:solidFill>
                  <a:srgbClr val="000000"/>
                </a:solidFill>
                <a:latin typeface="Century"/>
                <a:cs typeface="Century"/>
              </a:rPr>
              <a:t>CoolCat</a:t>
            </a:r>
            <a:r>
              <a:rPr lang="en-US" dirty="0">
                <a:solidFill>
                  <a:srgbClr val="000000"/>
                </a:solidFill>
                <a:latin typeface="Century"/>
                <a:cs typeface="Century"/>
              </a:rPr>
              <a:t> penetrated…</a:t>
            </a:r>
          </a:p>
        </p:txBody>
      </p:sp>
      <p:sp>
        <p:nvSpPr>
          <p:cNvPr id="15" name="Text Box 5"/>
          <p:cNvSpPr txBox="1">
            <a:spLocks noChangeArrowheads="1"/>
          </p:cNvSpPr>
          <p:nvPr>
            <p:custDataLst>
              <p:tags r:id="rId8"/>
            </p:custDataLst>
          </p:nvPr>
        </p:nvSpPr>
        <p:spPr bwMode="auto">
          <a:xfrm>
            <a:off x="1295400" y="5181601"/>
            <a:ext cx="2667000" cy="135639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txBody>
          <a:bodyPr wrap="square" lIns="90000" tIns="46800" rIns="90000" bIns="46800">
            <a:spAutoFit/>
          </a:bodyPr>
          <a:lstStyle>
            <a:lvl1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charset="0"/>
                <a:ea typeface="ＭＳ Ｐゴシック" charset="0"/>
              </a:defRPr>
            </a:lvl1pPr>
            <a:lvl2pPr marL="742950" indent="-28575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charset="0"/>
                <a:ea typeface="ＭＳ Ｐゴシック" charset="0"/>
              </a:defRPr>
            </a:lvl2pPr>
            <a:lvl3pPr marL="11430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charset="0"/>
                <a:ea typeface="ＭＳ Ｐゴシック" charset="0"/>
              </a:defRPr>
            </a:lvl3pPr>
            <a:lvl4pPr marL="16002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charset="0"/>
                <a:ea typeface="ＭＳ Ｐゴシック" charset="0"/>
              </a:defRPr>
            </a:lvl4pPr>
            <a:lvl5pPr marL="20574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charset="0"/>
                <a:ea typeface="ＭＳ Ｐゴシック" charset="0"/>
              </a:defRPr>
            </a:lvl5pPr>
            <a:lvl6pPr marL="2514600" indent="-2286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charset="0"/>
                <a:ea typeface="ＭＳ Ｐゴシック" charset="0"/>
              </a:defRPr>
            </a:lvl6pPr>
            <a:lvl7pPr marL="2971800" indent="-2286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charset="0"/>
                <a:ea typeface="ＭＳ Ｐゴシック" charset="0"/>
              </a:defRPr>
            </a:lvl7pPr>
            <a:lvl8pPr marL="3429000" indent="-2286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charset="0"/>
                <a:ea typeface="ＭＳ Ｐゴシック" charset="0"/>
              </a:defRPr>
            </a:lvl8pPr>
            <a:lvl9pPr marL="3886200" indent="-2286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charset="0"/>
                <a:ea typeface="ＭＳ Ｐゴシック" charset="0"/>
              </a:defRPr>
            </a:lvl9pPr>
          </a:lstStyle>
          <a:p>
            <a:pPr eaLnBrk="1" hangingPunct="1"/>
            <a:r>
              <a:rPr lang="en-US" sz="1600" b="1" dirty="0" smtClean="0">
                <a:solidFill>
                  <a:srgbClr val="000000"/>
                </a:solidFill>
                <a:latin typeface="Century"/>
                <a:cs typeface="Century"/>
              </a:rPr>
              <a:t>Criminals: </a:t>
            </a:r>
            <a:r>
              <a:rPr lang="en-US" sz="1600" dirty="0" smtClean="0">
                <a:solidFill>
                  <a:srgbClr val="000000"/>
                </a:solidFill>
                <a:latin typeface="Century"/>
                <a:cs typeface="Century"/>
              </a:rPr>
              <a:t>Create </a:t>
            </a:r>
            <a:r>
              <a:rPr lang="en-US" sz="1600" dirty="0">
                <a:solidFill>
                  <a:srgbClr val="000000"/>
                </a:solidFill>
                <a:latin typeface="Century"/>
                <a:cs typeface="Century"/>
              </a:rPr>
              <a:t>&amp; sell bots -</a:t>
            </a:r>
            <a:r>
              <a:rPr lang="en-US" sz="1600" dirty="0" smtClean="0">
                <a:solidFill>
                  <a:srgbClr val="000000"/>
                </a:solidFill>
                <a:latin typeface="Century"/>
                <a:cs typeface="Century"/>
              </a:rPr>
              <a:t>&gt; generate </a:t>
            </a:r>
            <a:r>
              <a:rPr lang="en-US" sz="1600" dirty="0">
                <a:solidFill>
                  <a:srgbClr val="000000"/>
                </a:solidFill>
                <a:latin typeface="Century"/>
                <a:cs typeface="Century"/>
              </a:rPr>
              <a:t>spam</a:t>
            </a:r>
          </a:p>
          <a:p>
            <a:pPr eaLnBrk="1" hangingPunct="1"/>
            <a:r>
              <a:rPr lang="en-US" sz="1600" dirty="0">
                <a:solidFill>
                  <a:srgbClr val="000000"/>
                </a:solidFill>
                <a:latin typeface="Century"/>
                <a:cs typeface="Century"/>
              </a:rPr>
              <a:t>Sell credit card </a:t>
            </a:r>
            <a:r>
              <a:rPr lang="en-US" sz="1600" dirty="0" smtClean="0">
                <a:solidFill>
                  <a:srgbClr val="000000"/>
                </a:solidFill>
                <a:latin typeface="Century"/>
                <a:cs typeface="Century"/>
              </a:rPr>
              <a:t>numbers, etc…</a:t>
            </a:r>
            <a:endParaRPr lang="en-US" sz="1600" dirty="0">
              <a:solidFill>
                <a:srgbClr val="000000"/>
              </a:solidFill>
              <a:latin typeface="Century"/>
              <a:cs typeface="Century"/>
            </a:endParaRPr>
          </a:p>
          <a:p>
            <a:pPr eaLnBrk="1" hangingPunct="1"/>
            <a:endParaRPr lang="en-US" dirty="0">
              <a:solidFill>
                <a:srgbClr val="FFFFFF"/>
              </a:solidFill>
            </a:endParaRPr>
          </a:p>
        </p:txBody>
      </p:sp>
      <p:sp>
        <p:nvSpPr>
          <p:cNvPr id="16" name="Line 6"/>
          <p:cNvSpPr>
            <a:spLocks noChangeShapeType="1"/>
          </p:cNvSpPr>
          <p:nvPr>
            <p:custDataLst>
              <p:tags r:id="rId9"/>
            </p:custDataLst>
          </p:nvPr>
        </p:nvSpPr>
        <p:spPr bwMode="auto">
          <a:xfrm flipV="1">
            <a:off x="5562600" y="4953000"/>
            <a:ext cx="685800" cy="457200"/>
          </a:xfrm>
          <a:prstGeom prst="line">
            <a:avLst/>
          </a:prstGeom>
          <a:noFill/>
          <a:ln w="9360">
            <a:solidFill>
              <a:schemeClr val="tx1"/>
            </a:solidFill>
            <a:miter lim="800000"/>
            <a:headEnd/>
            <a:tailEnd type="triangle" w="med" len="med"/>
          </a:ln>
          <a:extLst>
            <a:ext uri="{909E8E84-426E-40dd-AFC4-6F175D3DCCD1}">
              <a14:hiddenFill xmlns="" xmlns:a14="http://schemas.microsoft.com/office/drawing/2010/main">
                <a:noFill/>
              </a14:hiddenFill>
            </a:ext>
          </a:extLst>
        </p:spPr>
        <p:txBody>
          <a:bodyPr/>
          <a:lstStyle/>
          <a:p>
            <a:endParaRPr lang="en-US"/>
          </a:p>
        </p:txBody>
      </p:sp>
      <p:sp>
        <p:nvSpPr>
          <p:cNvPr id="17" name="Line 7"/>
          <p:cNvSpPr>
            <a:spLocks noChangeShapeType="1"/>
          </p:cNvSpPr>
          <p:nvPr>
            <p:custDataLst>
              <p:tags r:id="rId10"/>
            </p:custDataLst>
          </p:nvPr>
        </p:nvSpPr>
        <p:spPr bwMode="auto">
          <a:xfrm>
            <a:off x="4419600" y="2590800"/>
            <a:ext cx="1828800" cy="0"/>
          </a:xfrm>
          <a:prstGeom prst="line">
            <a:avLst/>
          </a:prstGeom>
          <a:noFill/>
          <a:ln w="9360">
            <a:solidFill>
              <a:schemeClr val="tx1"/>
            </a:solidFill>
            <a:miter lim="800000"/>
            <a:headEnd/>
            <a:tailEnd type="triangle" w="med" len="med"/>
          </a:ln>
          <a:extLst>
            <a:ext uri="{909E8E84-426E-40dd-AFC4-6F175D3DCCD1}">
              <a14:hiddenFill xmlns="" xmlns:a14="http://schemas.microsoft.com/office/drawing/2010/main">
                <a:noFill/>
              </a14:hiddenFill>
            </a:ext>
          </a:extLst>
        </p:spPr>
        <p:txBody>
          <a:bodyPr/>
          <a:lstStyle/>
          <a:p>
            <a:endParaRPr lang="en-US"/>
          </a:p>
        </p:txBody>
      </p:sp>
      <p:sp>
        <p:nvSpPr>
          <p:cNvPr id="18" name="Line 8"/>
          <p:cNvSpPr>
            <a:spLocks noChangeShapeType="1"/>
          </p:cNvSpPr>
          <p:nvPr>
            <p:custDataLst>
              <p:tags r:id="rId11"/>
            </p:custDataLst>
          </p:nvPr>
        </p:nvSpPr>
        <p:spPr bwMode="auto">
          <a:xfrm flipH="1">
            <a:off x="5486399" y="3505200"/>
            <a:ext cx="762000" cy="304801"/>
          </a:xfrm>
          <a:prstGeom prst="line">
            <a:avLst/>
          </a:prstGeom>
          <a:noFill/>
          <a:ln w="9360">
            <a:solidFill>
              <a:schemeClr val="tx1"/>
            </a:solidFill>
            <a:miter lim="800000"/>
            <a:headEnd/>
            <a:tailEnd type="triangle" w="med" len="med"/>
          </a:ln>
          <a:extLst>
            <a:ext uri="{909E8E84-426E-40dd-AFC4-6F175D3DCCD1}">
              <a14:hiddenFill xmlns="" xmlns:a14="http://schemas.microsoft.com/office/drawing/2010/main">
                <a:noFill/>
              </a14:hiddenFill>
            </a:ext>
          </a:extLst>
        </p:spPr>
        <p:txBody>
          <a:bodyPr/>
          <a:lstStyle/>
          <a:p>
            <a:endParaRPr lang="en-US"/>
          </a:p>
        </p:txBody>
      </p:sp>
      <p:sp>
        <p:nvSpPr>
          <p:cNvPr id="19" name="Line 9"/>
          <p:cNvSpPr>
            <a:spLocks noChangeShapeType="1"/>
          </p:cNvSpPr>
          <p:nvPr>
            <p:custDataLst>
              <p:tags r:id="rId12"/>
            </p:custDataLst>
          </p:nvPr>
        </p:nvSpPr>
        <p:spPr bwMode="auto">
          <a:xfrm>
            <a:off x="5562600" y="4343400"/>
            <a:ext cx="609600" cy="232734"/>
          </a:xfrm>
          <a:prstGeom prst="line">
            <a:avLst/>
          </a:prstGeom>
          <a:noFill/>
          <a:ln w="9360">
            <a:solidFill>
              <a:schemeClr val="tx1"/>
            </a:solidFill>
            <a:miter lim="800000"/>
            <a:headEnd/>
            <a:tailEnd type="triangle" w="med" len="med"/>
          </a:ln>
          <a:extLst>
            <a:ext uri="{909E8E84-426E-40dd-AFC4-6F175D3DCCD1}">
              <a14:hiddenFill xmlns="" xmlns:a14="http://schemas.microsoft.com/office/drawing/2010/main">
                <a:noFill/>
              </a14:hiddenFill>
            </a:ext>
          </a:extLst>
        </p:spPr>
        <p:txBody>
          <a:bodyPr/>
          <a:lstStyle/>
          <a:p>
            <a:endParaRPr lang="en-US"/>
          </a:p>
        </p:txBody>
      </p:sp>
      <p:sp>
        <p:nvSpPr>
          <p:cNvPr id="20" name="Text Box 10"/>
          <p:cNvSpPr txBox="1">
            <a:spLocks noChangeArrowheads="1"/>
          </p:cNvSpPr>
          <p:nvPr>
            <p:custDataLst>
              <p:tags r:id="rId13"/>
            </p:custDataLst>
          </p:nvPr>
        </p:nvSpPr>
        <p:spPr bwMode="auto">
          <a:xfrm>
            <a:off x="6096000" y="1295400"/>
            <a:ext cx="2746563" cy="83317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txBody>
          <a:bodyPr wrap="none" lIns="90000" tIns="46800" rIns="90000" bIns="46800">
            <a:spAutoFit/>
          </a:bodyPr>
          <a:lstStyle>
            <a:lvl1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charset="0"/>
                <a:ea typeface="ＭＳ Ｐゴシック" charset="0"/>
              </a:defRPr>
            </a:lvl1pPr>
            <a:lvl2pPr marL="742950" indent="-28575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charset="0"/>
                <a:ea typeface="ＭＳ Ｐゴシック" charset="0"/>
              </a:defRPr>
            </a:lvl2pPr>
            <a:lvl3pPr marL="11430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charset="0"/>
                <a:ea typeface="ＭＳ Ｐゴシック" charset="0"/>
              </a:defRPr>
            </a:lvl3pPr>
            <a:lvl4pPr marL="16002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charset="0"/>
                <a:ea typeface="ＭＳ Ｐゴシック" charset="0"/>
              </a:defRPr>
            </a:lvl4pPr>
            <a:lvl5pPr marL="20574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charset="0"/>
                <a:ea typeface="ＭＳ Ｐゴシック" charset="0"/>
              </a:defRPr>
            </a:lvl5pPr>
            <a:lvl6pPr marL="2514600" indent="-2286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charset="0"/>
                <a:ea typeface="ＭＳ Ｐゴシック" charset="0"/>
              </a:defRPr>
            </a:lvl6pPr>
            <a:lvl7pPr marL="2971800" indent="-2286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charset="0"/>
                <a:ea typeface="ＭＳ Ｐゴシック" charset="0"/>
              </a:defRPr>
            </a:lvl7pPr>
            <a:lvl8pPr marL="3429000" indent="-2286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charset="0"/>
                <a:ea typeface="ＭＳ Ｐゴシック" charset="0"/>
              </a:defRPr>
            </a:lvl8pPr>
            <a:lvl9pPr marL="3886200" indent="-2286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charset="0"/>
                <a:ea typeface="ＭＳ Ｐゴシック" charset="0"/>
              </a:defRPr>
            </a:lvl9pPr>
          </a:lstStyle>
          <a:p>
            <a:pPr eaLnBrk="1" hangingPunct="1"/>
            <a:r>
              <a:rPr lang="en-US" sz="1600" b="1" dirty="0">
                <a:solidFill>
                  <a:srgbClr val="000000"/>
                </a:solidFill>
                <a:latin typeface="Century"/>
                <a:cs typeface="Century"/>
              </a:rPr>
              <a:t>System Administrators</a:t>
            </a:r>
          </a:p>
          <a:p>
            <a:pPr eaLnBrk="1" hangingPunct="1"/>
            <a:r>
              <a:rPr lang="en-US" sz="1600" dirty="0">
                <a:solidFill>
                  <a:srgbClr val="000000"/>
                </a:solidFill>
                <a:latin typeface="Century"/>
                <a:cs typeface="Century"/>
              </a:rPr>
              <a:t>Some scripts </a:t>
            </a:r>
            <a:r>
              <a:rPr lang="en-US" sz="1600" dirty="0" smtClean="0">
                <a:solidFill>
                  <a:srgbClr val="000000"/>
                </a:solidFill>
                <a:latin typeface="Century"/>
                <a:cs typeface="Century"/>
              </a:rPr>
              <a:t>appear useful</a:t>
            </a:r>
            <a:endParaRPr lang="en-US" sz="1600" dirty="0">
              <a:solidFill>
                <a:srgbClr val="000000"/>
              </a:solidFill>
              <a:latin typeface="Century"/>
              <a:cs typeface="Century"/>
            </a:endParaRPr>
          </a:p>
          <a:p>
            <a:pPr eaLnBrk="1" hangingPunct="1"/>
            <a:r>
              <a:rPr lang="en-US" sz="1600" dirty="0">
                <a:solidFill>
                  <a:srgbClr val="000000"/>
                </a:solidFill>
                <a:latin typeface="Century"/>
                <a:cs typeface="Century"/>
              </a:rPr>
              <a:t>to </a:t>
            </a:r>
            <a:r>
              <a:rPr lang="en-US" sz="1600" dirty="0" smtClean="0">
                <a:solidFill>
                  <a:srgbClr val="000000"/>
                </a:solidFill>
                <a:latin typeface="Century"/>
                <a:cs typeface="Century"/>
              </a:rPr>
              <a:t>manage networks</a:t>
            </a:r>
            <a:r>
              <a:rPr lang="en-US" sz="1600" dirty="0">
                <a:solidFill>
                  <a:srgbClr val="000000"/>
                </a:solidFill>
                <a:latin typeface="Century"/>
                <a:cs typeface="Century"/>
              </a:rPr>
              <a:t>…</a:t>
            </a:r>
          </a:p>
        </p:txBody>
      </p:sp>
      <p:sp>
        <p:nvSpPr>
          <p:cNvPr id="21" name="Line 11"/>
          <p:cNvSpPr>
            <a:spLocks noChangeShapeType="1"/>
          </p:cNvSpPr>
          <p:nvPr>
            <p:custDataLst>
              <p:tags r:id="rId14"/>
            </p:custDataLst>
          </p:nvPr>
        </p:nvSpPr>
        <p:spPr bwMode="auto">
          <a:xfrm flipH="1" flipV="1">
            <a:off x="7467600" y="2133600"/>
            <a:ext cx="0" cy="228600"/>
          </a:xfrm>
          <a:prstGeom prst="line">
            <a:avLst/>
          </a:prstGeom>
          <a:noFill/>
          <a:ln w="9360">
            <a:solidFill>
              <a:schemeClr val="tx1"/>
            </a:solidFill>
            <a:miter lim="800000"/>
            <a:headEnd/>
            <a:tailEnd type="triangle" w="med" len="med"/>
          </a:ln>
          <a:extLst>
            <a:ext uri="{909E8E84-426E-40dd-AFC4-6F175D3DCCD1}">
              <a14:hiddenFill xmlns="" xmlns:a14="http://schemas.microsoft.com/office/drawing/2010/main">
                <a:noFill/>
              </a14:hiddenFill>
            </a:ext>
          </a:extLst>
        </p:spPr>
        <p:txBody>
          <a:bodyPr/>
          <a:lstStyle/>
          <a:p>
            <a:endParaRPr lang="en-US"/>
          </a:p>
        </p:txBody>
      </p:sp>
      <p:pic>
        <p:nvPicPr>
          <p:cNvPr id="22" name="Picture 12"/>
          <p:cNvPicPr>
            <a:picLocks noChangeAspect="1" noChangeArrowheads="1"/>
          </p:cNvPicPr>
          <p:nvPr/>
        </p:nvPicPr>
        <p:blipFill>
          <a:blip r:embed="rId23" cstate="print">
            <a:extLst>
              <a:ext uri="{28A0092B-C50C-407E-A947-70E740481C1C}">
                <a14:useLocalDpi xmlns:a14="http://schemas.microsoft.com/office/drawing/2010/main" val="0"/>
              </a:ext>
            </a:extLst>
          </a:blip>
          <a:srcRect/>
          <a:stretch>
            <a:fillRect/>
          </a:stretch>
        </p:blipFill>
        <p:spPr bwMode="auto">
          <a:xfrm>
            <a:off x="2667000" y="3810000"/>
            <a:ext cx="990600" cy="762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pic>
      <p:pic>
        <p:nvPicPr>
          <p:cNvPr id="23" name="Picture 13"/>
          <p:cNvPicPr>
            <a:picLocks noChangeAspect="1" noChangeArrowheads="1"/>
          </p:cNvPicPr>
          <p:nvPr>
            <p:custDataLst>
              <p:tags r:id="rId15"/>
            </p:custDataLst>
          </p:nvPr>
        </p:nvPicPr>
        <p:blipFill>
          <a:blip r:embed="rId24">
            <a:extLst>
              <a:ext uri="{28A0092B-C50C-407E-A947-70E740481C1C}">
                <a14:useLocalDpi xmlns:a14="http://schemas.microsoft.com/office/drawing/2010/main" val="0"/>
              </a:ext>
            </a:extLst>
          </a:blip>
          <a:srcRect/>
          <a:stretch>
            <a:fillRect/>
          </a:stretch>
        </p:blipFill>
        <p:spPr bwMode="auto">
          <a:xfrm>
            <a:off x="4038600" y="5410200"/>
            <a:ext cx="1524000" cy="50859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pic>
      <p:pic>
        <p:nvPicPr>
          <p:cNvPr id="24" name="Picture 14"/>
          <p:cNvPicPr>
            <a:picLocks noChangeAspect="1" noChangeArrowheads="1"/>
          </p:cNvPicPr>
          <p:nvPr/>
        </p:nvPicPr>
        <p:blipFill>
          <a:blip r:embed="rId25" cstate="print">
            <a:extLst>
              <a:ext uri="{28A0092B-C50C-407E-A947-70E740481C1C}">
                <a14:useLocalDpi xmlns:a14="http://schemas.microsoft.com/office/drawing/2010/main" val="0"/>
              </a:ext>
            </a:extLst>
          </a:blip>
          <a:srcRect/>
          <a:stretch>
            <a:fillRect/>
          </a:stretch>
        </p:blipFill>
        <p:spPr bwMode="auto">
          <a:xfrm>
            <a:off x="3657600" y="3810000"/>
            <a:ext cx="965200" cy="762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pic>
      <p:pic>
        <p:nvPicPr>
          <p:cNvPr id="25" name="Picture 15"/>
          <p:cNvPicPr>
            <a:picLocks noChangeAspect="1" noChangeArrowheads="1"/>
          </p:cNvPicPr>
          <p:nvPr/>
        </p:nvPicPr>
        <p:blipFill>
          <a:blip r:embed="rId26" cstate="print">
            <a:extLst>
              <a:ext uri="{28A0092B-C50C-407E-A947-70E740481C1C}">
                <a14:useLocalDpi xmlns:a14="http://schemas.microsoft.com/office/drawing/2010/main" val="0"/>
              </a:ext>
            </a:extLst>
          </a:blip>
          <a:srcRect/>
          <a:stretch>
            <a:fillRect/>
          </a:stretch>
        </p:blipFill>
        <p:spPr bwMode="auto">
          <a:xfrm>
            <a:off x="990600" y="2133600"/>
            <a:ext cx="1295400" cy="99473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pic>
      <p:pic>
        <p:nvPicPr>
          <p:cNvPr id="26" name="Picture 16"/>
          <p:cNvPicPr>
            <a:picLocks noChangeAspect="1" noChangeArrowheads="1"/>
          </p:cNvPicPr>
          <p:nvPr/>
        </p:nvPicPr>
        <p:blipFill>
          <a:blip r:embed="rId27" cstate="print">
            <a:extLst>
              <a:ext uri="{28A0092B-C50C-407E-A947-70E740481C1C}">
                <a14:useLocalDpi xmlns:a14="http://schemas.microsoft.com/office/drawing/2010/main" val="0"/>
              </a:ext>
            </a:extLst>
          </a:blip>
          <a:srcRect/>
          <a:stretch>
            <a:fillRect/>
          </a:stretch>
        </p:blipFill>
        <p:spPr bwMode="auto">
          <a:xfrm>
            <a:off x="4572000" y="3810000"/>
            <a:ext cx="965200" cy="762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pic>
      <p:sp>
        <p:nvSpPr>
          <p:cNvPr id="27" name="Text Box 17"/>
          <p:cNvSpPr txBox="1">
            <a:spLocks noChangeArrowheads="1"/>
          </p:cNvSpPr>
          <p:nvPr>
            <p:custDataLst>
              <p:tags r:id="rId16"/>
            </p:custDataLst>
          </p:nvPr>
        </p:nvSpPr>
        <p:spPr bwMode="auto">
          <a:xfrm>
            <a:off x="5562600" y="5486400"/>
            <a:ext cx="3222053" cy="83317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txBody>
          <a:bodyPr wrap="none" lIns="90000" tIns="46800" rIns="90000" bIns="46800">
            <a:spAutoFit/>
          </a:bodyPr>
          <a:lstStyle>
            <a:lvl1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charset="0"/>
                <a:ea typeface="ＭＳ Ｐゴシック" charset="0"/>
              </a:defRPr>
            </a:lvl1pPr>
            <a:lvl2pPr marL="742950" indent="-28575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charset="0"/>
                <a:ea typeface="ＭＳ Ｐゴシック" charset="0"/>
              </a:defRPr>
            </a:lvl2pPr>
            <a:lvl3pPr marL="11430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charset="0"/>
                <a:ea typeface="ＭＳ Ｐゴシック" charset="0"/>
              </a:defRPr>
            </a:lvl3pPr>
            <a:lvl4pPr marL="16002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charset="0"/>
                <a:ea typeface="ＭＳ Ｐゴシック" charset="0"/>
              </a:defRPr>
            </a:lvl4pPr>
            <a:lvl5pPr marL="20574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charset="0"/>
                <a:ea typeface="ＭＳ Ｐゴシック" charset="0"/>
              </a:defRPr>
            </a:lvl5pPr>
            <a:lvl6pPr marL="2514600" indent="-2286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charset="0"/>
                <a:ea typeface="ＭＳ Ｐゴシック" charset="0"/>
              </a:defRPr>
            </a:lvl6pPr>
            <a:lvl7pPr marL="2971800" indent="-2286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charset="0"/>
                <a:ea typeface="ＭＳ Ｐゴシック" charset="0"/>
              </a:defRPr>
            </a:lvl7pPr>
            <a:lvl8pPr marL="3429000" indent="-2286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charset="0"/>
                <a:ea typeface="ＭＳ Ｐゴシック" charset="0"/>
              </a:defRPr>
            </a:lvl8pPr>
            <a:lvl9pPr marL="3886200" indent="-2286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charset="0"/>
                <a:ea typeface="ＭＳ Ｐゴシック" charset="0"/>
              </a:defRPr>
            </a:lvl9pPr>
          </a:lstStyle>
          <a:p>
            <a:pPr eaLnBrk="1" hangingPunct="1"/>
            <a:r>
              <a:rPr lang="en-US" sz="1600" dirty="0">
                <a:solidFill>
                  <a:srgbClr val="000000"/>
                </a:solidFill>
                <a:latin typeface="Century"/>
                <a:cs typeface="Century"/>
              </a:rPr>
              <a:t>Malware </a:t>
            </a:r>
            <a:r>
              <a:rPr lang="en-US" sz="1600" dirty="0" smtClean="0">
                <a:solidFill>
                  <a:srgbClr val="000000"/>
                </a:solidFill>
                <a:latin typeface="Century"/>
                <a:cs typeface="Century"/>
              </a:rPr>
              <a:t>package earns $</a:t>
            </a:r>
            <a:r>
              <a:rPr lang="en-US" sz="1600" dirty="0">
                <a:solidFill>
                  <a:srgbClr val="000000"/>
                </a:solidFill>
                <a:latin typeface="Century"/>
                <a:cs typeface="Century"/>
              </a:rPr>
              <a:t>1K-2K</a:t>
            </a:r>
          </a:p>
          <a:p>
            <a:pPr eaLnBrk="1" hangingPunct="1"/>
            <a:r>
              <a:rPr lang="en-US" sz="1600" dirty="0">
                <a:solidFill>
                  <a:srgbClr val="000000"/>
                </a:solidFill>
                <a:latin typeface="Century"/>
                <a:cs typeface="Century"/>
              </a:rPr>
              <a:t>1 M Email addresses </a:t>
            </a:r>
            <a:r>
              <a:rPr lang="en-US" sz="1600" dirty="0" smtClean="0">
                <a:solidFill>
                  <a:srgbClr val="000000"/>
                </a:solidFill>
                <a:latin typeface="Century"/>
                <a:cs typeface="Century"/>
              </a:rPr>
              <a:t>earn $</a:t>
            </a:r>
            <a:r>
              <a:rPr lang="en-US" sz="1600" dirty="0">
                <a:solidFill>
                  <a:srgbClr val="000000"/>
                </a:solidFill>
                <a:latin typeface="Century"/>
                <a:cs typeface="Century"/>
              </a:rPr>
              <a:t>8</a:t>
            </a:r>
          </a:p>
          <a:p>
            <a:pPr eaLnBrk="1" hangingPunct="1"/>
            <a:r>
              <a:rPr lang="en-US" sz="1600" dirty="0">
                <a:solidFill>
                  <a:srgbClr val="000000"/>
                </a:solidFill>
                <a:latin typeface="Century"/>
                <a:cs typeface="Century"/>
              </a:rPr>
              <a:t>10,000 PCs </a:t>
            </a:r>
            <a:r>
              <a:rPr lang="en-US" sz="1600" dirty="0" smtClean="0">
                <a:solidFill>
                  <a:srgbClr val="000000"/>
                </a:solidFill>
                <a:latin typeface="Century"/>
                <a:cs typeface="Century"/>
              </a:rPr>
              <a:t>earn $</a:t>
            </a:r>
            <a:r>
              <a:rPr lang="en-US" sz="1600" dirty="0">
                <a:solidFill>
                  <a:srgbClr val="000000"/>
                </a:solidFill>
                <a:latin typeface="Century"/>
                <a:cs typeface="Century"/>
              </a:rPr>
              <a:t>1000</a:t>
            </a:r>
          </a:p>
        </p:txBody>
      </p:sp>
      <p:sp>
        <p:nvSpPr>
          <p:cNvPr id="2" name="TextBox 1"/>
          <p:cNvSpPr txBox="1"/>
          <p:nvPr>
            <p:custDataLst>
              <p:tags r:id="rId17"/>
            </p:custDataLst>
          </p:nvPr>
        </p:nvSpPr>
        <p:spPr>
          <a:xfrm>
            <a:off x="4876800" y="2286000"/>
            <a:ext cx="839781" cy="307777"/>
          </a:xfrm>
          <a:prstGeom prst="rect">
            <a:avLst/>
          </a:prstGeom>
          <a:noFill/>
        </p:spPr>
        <p:txBody>
          <a:bodyPr wrap="none" rtlCol="0">
            <a:spAutoFit/>
          </a:bodyPr>
          <a:lstStyle/>
          <a:p>
            <a:r>
              <a:rPr lang="en-US" sz="1400" dirty="0" smtClean="0">
                <a:latin typeface="Century"/>
                <a:cs typeface="Century"/>
              </a:rPr>
              <a:t>Posts to</a:t>
            </a:r>
            <a:endParaRPr lang="en-US" sz="1400" dirty="0">
              <a:latin typeface="Century"/>
              <a:cs typeface="Century"/>
            </a:endParaRPr>
          </a:p>
        </p:txBody>
      </p:sp>
      <p:sp>
        <p:nvSpPr>
          <p:cNvPr id="3" name="TextBox 2"/>
          <p:cNvSpPr txBox="1"/>
          <p:nvPr>
            <p:custDataLst>
              <p:tags r:id="rId18"/>
            </p:custDataLst>
          </p:nvPr>
        </p:nvSpPr>
        <p:spPr>
          <a:xfrm rot="20315277">
            <a:off x="5199965" y="3389796"/>
            <a:ext cx="1095760" cy="307777"/>
          </a:xfrm>
          <a:prstGeom prst="rect">
            <a:avLst/>
          </a:prstGeom>
          <a:noFill/>
        </p:spPr>
        <p:txBody>
          <a:bodyPr wrap="none" rtlCol="0">
            <a:spAutoFit/>
          </a:bodyPr>
          <a:lstStyle/>
          <a:p>
            <a:r>
              <a:rPr lang="en-US" sz="1400" dirty="0">
                <a:latin typeface="Century"/>
                <a:cs typeface="Century"/>
              </a:rPr>
              <a:t>D</a:t>
            </a:r>
            <a:r>
              <a:rPr lang="en-US" sz="1400" dirty="0" smtClean="0">
                <a:latin typeface="Century"/>
                <a:cs typeface="Century"/>
              </a:rPr>
              <a:t>ownloads</a:t>
            </a:r>
            <a:endParaRPr lang="en-US" sz="1400" dirty="0">
              <a:latin typeface="Century"/>
              <a:cs typeface="Century"/>
            </a:endParaRPr>
          </a:p>
        </p:txBody>
      </p:sp>
      <p:sp>
        <p:nvSpPr>
          <p:cNvPr id="6" name="Rectangle 5"/>
          <p:cNvSpPr/>
          <p:nvPr>
            <p:custDataLst>
              <p:tags r:id="rId19"/>
            </p:custDataLst>
          </p:nvPr>
        </p:nvSpPr>
        <p:spPr>
          <a:xfrm rot="19596969">
            <a:off x="5349396" y="4930052"/>
            <a:ext cx="839781" cy="307777"/>
          </a:xfrm>
          <a:prstGeom prst="rect">
            <a:avLst/>
          </a:prstGeom>
        </p:spPr>
        <p:txBody>
          <a:bodyPr wrap="none">
            <a:spAutoFit/>
          </a:bodyPr>
          <a:lstStyle/>
          <a:p>
            <a:r>
              <a:rPr lang="en-US" sz="1400" dirty="0">
                <a:latin typeface="Century"/>
                <a:cs typeface="Century"/>
              </a:rPr>
              <a:t>Posts to</a:t>
            </a:r>
          </a:p>
        </p:txBody>
      </p:sp>
      <p:sp>
        <p:nvSpPr>
          <p:cNvPr id="7" name="Rectangle 6"/>
          <p:cNvSpPr/>
          <p:nvPr>
            <p:custDataLst>
              <p:tags r:id="rId20"/>
            </p:custDataLst>
          </p:nvPr>
        </p:nvSpPr>
        <p:spPr>
          <a:xfrm rot="1247060">
            <a:off x="5514013" y="4175779"/>
            <a:ext cx="829612" cy="307777"/>
          </a:xfrm>
          <a:prstGeom prst="rect">
            <a:avLst/>
          </a:prstGeom>
        </p:spPr>
        <p:txBody>
          <a:bodyPr wrap="none">
            <a:spAutoFit/>
          </a:bodyPr>
          <a:lstStyle/>
          <a:p>
            <a:r>
              <a:rPr lang="en-US" sz="1400" dirty="0" smtClean="0">
                <a:latin typeface="Century"/>
                <a:cs typeface="Century"/>
              </a:rPr>
              <a:t>Reports</a:t>
            </a:r>
            <a:endParaRPr lang="en-US" sz="1400" dirty="0">
              <a:latin typeface="Century"/>
              <a:cs typeface="Century"/>
            </a:endParaRPr>
          </a:p>
        </p:txBody>
      </p:sp>
    </p:spTree>
    <p:custDataLst>
      <p:tags r:id="rId1"/>
    </p:custDataLst>
    <p:extLst>
      <p:ext uri="{BB962C8B-B14F-4D97-AF65-F5344CB8AC3E}">
        <p14:creationId xmlns:p14="http://schemas.microsoft.com/office/powerpoint/2010/main" val="29397085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custDataLst>
              <p:tags r:id="rId2"/>
            </p:custDataLst>
          </p:nvPr>
        </p:nvSpPr>
        <p:spPr>
          <a:xfrm>
            <a:off x="1219200" y="274638"/>
            <a:ext cx="7467600" cy="1143000"/>
          </a:xfrm>
        </p:spPr>
        <p:txBody>
          <a:bodyPr>
            <a:normAutofit/>
          </a:bodyPr>
          <a:lstStyle/>
          <a:p>
            <a:r>
              <a:rPr lang="en-US" sz="2800" dirty="0" smtClean="0">
                <a:latin typeface="Century Gothic"/>
                <a:cs typeface="Century Gothic"/>
              </a:rPr>
              <a:t>Leading Threats</a:t>
            </a:r>
            <a:endParaRPr lang="en-US" sz="2800" dirty="0">
              <a:latin typeface="Century Gothic"/>
              <a:cs typeface="Century Gothic"/>
            </a:endParaRPr>
          </a:p>
        </p:txBody>
      </p:sp>
      <p:sp>
        <p:nvSpPr>
          <p:cNvPr id="4" name="Slide Number Placeholder 3"/>
          <p:cNvSpPr>
            <a:spLocks noGrp="1"/>
          </p:cNvSpPr>
          <p:nvPr>
            <p:ph type="sldNum" sz="quarter" idx="12"/>
            <p:custDataLst>
              <p:tags r:id="rId3"/>
            </p:custDataLst>
          </p:nvPr>
        </p:nvSpPr>
        <p:spPr>
          <a:xfrm>
            <a:off x="7772400" y="6019800"/>
            <a:ext cx="914400" cy="365125"/>
          </a:xfrm>
        </p:spPr>
        <p:txBody>
          <a:bodyPr/>
          <a:lstStyle/>
          <a:p>
            <a:fld id="{CA648927-2277-486D-ABD8-0E6B2E3290A6}" type="slidenum">
              <a:rPr lang="en-US" smtClean="0">
                <a:latin typeface="Calibri" pitchFamily="34" charset="0"/>
              </a:rPr>
              <a:pPr/>
              <a:t>5</a:t>
            </a:fld>
            <a:endParaRPr lang="en-US" dirty="0">
              <a:latin typeface="Calibri" pitchFamily="34" charset="0"/>
            </a:endParaRPr>
          </a:p>
        </p:txBody>
      </p:sp>
      <p:sp>
        <p:nvSpPr>
          <p:cNvPr id="18" name="Title 1"/>
          <p:cNvSpPr txBox="1">
            <a:spLocks/>
          </p:cNvSpPr>
          <p:nvPr>
            <p:custDataLst>
              <p:tags r:id="rId4"/>
            </p:custDataLst>
          </p:nvPr>
        </p:nvSpPr>
        <p:spPr>
          <a:xfrm>
            <a:off x="457200" y="274638"/>
            <a:ext cx="7467600" cy="1143000"/>
          </a:xfrm>
          <a:prstGeom prst="rect">
            <a:avLst/>
          </a:prstGeom>
          <a:ln>
            <a:miter lim="800000"/>
            <a:headEnd/>
            <a:tailEnd/>
          </a:ln>
        </p:spPr>
        <p:txBody>
          <a:bodyPr vert="horz" lIns="91440" tIns="45720" rIns="91440" bIns="45720" rtlCol="0" anchor="ctr">
            <a:normAutofit/>
            <a:scene3d>
              <a:camera prst="orthographicFront"/>
              <a:lightRig rig="brightRoom" dir="t"/>
            </a:scene3d>
            <a:sp3d contourW="6350" prstMaterial="plastic">
              <a:bevelT w="20320" h="20320" prst="angle"/>
              <a:contourClr>
                <a:schemeClr val="accent1">
                  <a:tint val="100000"/>
                  <a:shade val="100000"/>
                  <a:hueMod val="100000"/>
                  <a:satMod val="100000"/>
                </a:schemeClr>
              </a:contourClr>
            </a:sp3d>
          </a:bodyPr>
          <a:lstStyle>
            <a:lvl1pPr algn="ctr" defTabSz="914400" rtl="0" eaLnBrk="1" latinLnBrk="0" hangingPunct="1">
              <a:spcBef>
                <a:spcPct val="0"/>
              </a:spcBef>
              <a:buNone/>
              <a:defRPr sz="3600" kern="1200">
                <a:solidFill>
                  <a:schemeClr val="tx1"/>
                </a:solidFill>
                <a:latin typeface="Century Gothic"/>
                <a:ea typeface="+mj-ea"/>
                <a:cs typeface="+mj-cs"/>
              </a:defRPr>
            </a:lvl1pPr>
          </a:lstStyle>
          <a:p>
            <a:pPr>
              <a:defRPr/>
            </a:pPr>
            <a:endParaRPr lang="en-US" b="1" cap="all" dirty="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endParaRPr>
          </a:p>
        </p:txBody>
      </p:sp>
      <p:sp>
        <p:nvSpPr>
          <p:cNvPr id="19" name="Content Placeholder 2"/>
          <p:cNvSpPr>
            <a:spLocks noGrp="1"/>
          </p:cNvSpPr>
          <p:nvPr>
            <p:ph idx="1"/>
            <p:custDataLst>
              <p:tags r:id="rId5"/>
            </p:custDataLst>
          </p:nvPr>
        </p:nvSpPr>
        <p:spPr>
          <a:xfrm>
            <a:off x="1066800" y="1600201"/>
            <a:ext cx="6858000" cy="3352800"/>
          </a:xfrm>
        </p:spPr>
        <p:txBody>
          <a:bodyPr/>
          <a:lstStyle/>
          <a:p>
            <a:pPr eaLnBrk="1" hangingPunct="1"/>
            <a:r>
              <a:rPr lang="en-US" b="0" dirty="0" smtClean="0">
                <a:cs typeface="Century"/>
              </a:rPr>
              <a:t>Viruses</a:t>
            </a:r>
            <a:endParaRPr lang="en-US" b="0" dirty="0">
              <a:cs typeface="Century"/>
            </a:endParaRPr>
          </a:p>
          <a:p>
            <a:pPr eaLnBrk="1" hangingPunct="1"/>
            <a:r>
              <a:rPr lang="en-US" b="0" dirty="0" smtClean="0">
                <a:cs typeface="Century"/>
              </a:rPr>
              <a:t>Worms</a:t>
            </a:r>
            <a:endParaRPr lang="en-US" b="0" dirty="0">
              <a:cs typeface="Century"/>
            </a:endParaRPr>
          </a:p>
          <a:p>
            <a:pPr eaLnBrk="1" hangingPunct="1"/>
            <a:r>
              <a:rPr lang="en-US" b="0" dirty="0">
                <a:cs typeface="Century"/>
              </a:rPr>
              <a:t>Trojan </a:t>
            </a:r>
            <a:r>
              <a:rPr lang="en-US" b="0" dirty="0" smtClean="0">
                <a:cs typeface="Century"/>
              </a:rPr>
              <a:t>Horses </a:t>
            </a:r>
            <a:r>
              <a:rPr lang="en-US" b="0" dirty="0">
                <a:cs typeface="Century"/>
              </a:rPr>
              <a:t>/ Logic </a:t>
            </a:r>
            <a:r>
              <a:rPr lang="en-US" b="0" dirty="0" smtClean="0">
                <a:cs typeface="Century"/>
              </a:rPr>
              <a:t>Bombs</a:t>
            </a:r>
            <a:endParaRPr lang="en-US" b="0" dirty="0">
              <a:cs typeface="Century"/>
            </a:endParaRPr>
          </a:p>
          <a:p>
            <a:pPr eaLnBrk="1" hangingPunct="1"/>
            <a:r>
              <a:rPr lang="en-US" b="0" dirty="0">
                <a:cs typeface="Century"/>
              </a:rPr>
              <a:t>Social Engineering</a:t>
            </a:r>
          </a:p>
          <a:p>
            <a:pPr eaLnBrk="1" hangingPunct="1"/>
            <a:r>
              <a:rPr lang="en-US" b="0" dirty="0">
                <a:cs typeface="Century"/>
              </a:rPr>
              <a:t>Rootkits</a:t>
            </a:r>
          </a:p>
          <a:p>
            <a:pPr eaLnBrk="1" hangingPunct="1"/>
            <a:r>
              <a:rPr lang="en-US" b="0" dirty="0">
                <a:cs typeface="Century"/>
              </a:rPr>
              <a:t>Botnets / Zombies</a:t>
            </a:r>
          </a:p>
          <a:p>
            <a:pPr eaLnBrk="1" hangingPunct="1"/>
            <a:endParaRPr lang="en-US" b="0" dirty="0">
              <a:latin typeface="Arial" charset="0"/>
            </a:endParaRPr>
          </a:p>
          <a:p>
            <a:pPr eaLnBrk="1" hangingPunct="1"/>
            <a:endParaRPr lang="en-US" dirty="0">
              <a:latin typeface="Arial" charset="0"/>
            </a:endParaRPr>
          </a:p>
        </p:txBody>
      </p:sp>
      <p:pic>
        <p:nvPicPr>
          <p:cNvPr id="20" name="Picture 8" descr="Virus"/>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781800" y="457200"/>
            <a:ext cx="2124075" cy="16764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21" name="Picture 10" descr="spy"/>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477000" y="4572000"/>
            <a:ext cx="1919288" cy="15684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22" name="Picture 2" descr="C:\Documents and Settings\dorr0001\Local Settings\Temporary Internet Files\Content.IE5\YLQZCDAF\MC900240917[1].wmf"/>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6324600" y="2514600"/>
            <a:ext cx="1811338" cy="130016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23" name="Picture 2" descr="C:\Documents and Settings\dorr0001\Local Settings\Temporary Internet Files\Content.IE5\YLQZCDAF\MC900359755[1].wmf"/>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3962400" y="4114800"/>
            <a:ext cx="1770063" cy="174783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24" name="Picture 4" descr="C:\Documents and Settings\dorr0001\Local Settings\Temporary Internet Files\Content.IE5\YLQZCDAF\MC900362980[1].wmf"/>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1295400" y="4191000"/>
            <a:ext cx="1887538" cy="11620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custDataLst>
      <p:tags r:id="rId1"/>
    </p:custDataLst>
    <p:extLst>
      <p:ext uri="{BB962C8B-B14F-4D97-AF65-F5344CB8AC3E}">
        <p14:creationId xmlns:p14="http://schemas.microsoft.com/office/powerpoint/2010/main" val="40055770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custDataLst>
              <p:tags r:id="rId2"/>
            </p:custDataLst>
          </p:nvPr>
        </p:nvSpPr>
        <p:spPr>
          <a:xfrm>
            <a:off x="1219200" y="274638"/>
            <a:ext cx="7467600" cy="1143000"/>
          </a:xfrm>
        </p:spPr>
        <p:txBody>
          <a:bodyPr>
            <a:normAutofit/>
          </a:bodyPr>
          <a:lstStyle/>
          <a:p>
            <a:r>
              <a:rPr lang="en-US" sz="2800" dirty="0" smtClean="0">
                <a:latin typeface="Century Gothic"/>
                <a:cs typeface="Century Gothic"/>
              </a:rPr>
              <a:t>Viruses</a:t>
            </a:r>
            <a:endParaRPr lang="en-US" sz="2800" dirty="0">
              <a:latin typeface="Century Gothic"/>
              <a:cs typeface="Century Gothic"/>
            </a:endParaRPr>
          </a:p>
        </p:txBody>
      </p:sp>
      <p:sp>
        <p:nvSpPr>
          <p:cNvPr id="4" name="Slide Number Placeholder 3"/>
          <p:cNvSpPr>
            <a:spLocks noGrp="1"/>
          </p:cNvSpPr>
          <p:nvPr>
            <p:ph type="sldNum" sz="quarter" idx="12"/>
            <p:custDataLst>
              <p:tags r:id="rId3"/>
            </p:custDataLst>
          </p:nvPr>
        </p:nvSpPr>
        <p:spPr>
          <a:xfrm>
            <a:off x="7772400" y="6019800"/>
            <a:ext cx="914400" cy="365125"/>
          </a:xfrm>
        </p:spPr>
        <p:txBody>
          <a:bodyPr/>
          <a:lstStyle/>
          <a:p>
            <a:fld id="{CA648927-2277-486D-ABD8-0E6B2E3290A6}" type="slidenum">
              <a:rPr lang="en-US" smtClean="0">
                <a:latin typeface="Calibri" pitchFamily="34" charset="0"/>
              </a:rPr>
              <a:pPr/>
              <a:t>6</a:t>
            </a:fld>
            <a:endParaRPr lang="en-US" dirty="0">
              <a:latin typeface="Calibri" pitchFamily="34" charset="0"/>
            </a:endParaRPr>
          </a:p>
        </p:txBody>
      </p:sp>
      <p:sp>
        <p:nvSpPr>
          <p:cNvPr id="11" name="Title 1"/>
          <p:cNvSpPr txBox="1">
            <a:spLocks/>
          </p:cNvSpPr>
          <p:nvPr>
            <p:custDataLst>
              <p:tags r:id="rId4"/>
            </p:custDataLst>
          </p:nvPr>
        </p:nvSpPr>
        <p:spPr>
          <a:xfrm>
            <a:off x="457200" y="274638"/>
            <a:ext cx="7467600" cy="1143000"/>
          </a:xfrm>
          <a:prstGeom prst="rect">
            <a:avLst/>
          </a:prstGeom>
          <a:ln>
            <a:miter lim="800000"/>
            <a:headEnd/>
            <a:tailEnd/>
          </a:ln>
        </p:spPr>
        <p:txBody>
          <a:bodyPr vert="horz" lIns="91440" tIns="45720" rIns="91440" bIns="45720" rtlCol="0" anchor="ctr">
            <a:normAutofit/>
            <a:scene3d>
              <a:camera prst="orthographicFront"/>
              <a:lightRig rig="brightRoom" dir="t"/>
            </a:scene3d>
            <a:sp3d contourW="6350" prstMaterial="plastic">
              <a:bevelT w="20320" h="20320" prst="angle"/>
              <a:contourClr>
                <a:schemeClr val="accent1">
                  <a:tint val="100000"/>
                  <a:shade val="100000"/>
                  <a:hueMod val="100000"/>
                  <a:satMod val="100000"/>
                </a:schemeClr>
              </a:contourClr>
            </a:sp3d>
          </a:bodyPr>
          <a:lstStyle>
            <a:lvl1pPr algn="ctr" defTabSz="914400" rtl="0" eaLnBrk="1" latinLnBrk="0" hangingPunct="1">
              <a:spcBef>
                <a:spcPct val="0"/>
              </a:spcBef>
              <a:buNone/>
              <a:defRPr sz="3600" kern="1200">
                <a:solidFill>
                  <a:schemeClr val="tx1"/>
                </a:solidFill>
                <a:latin typeface="Century Gothic"/>
                <a:ea typeface="+mj-ea"/>
                <a:cs typeface="+mj-cs"/>
              </a:defRPr>
            </a:lvl1pPr>
          </a:lstStyle>
          <a:p>
            <a:pPr>
              <a:defRPr/>
            </a:pPr>
            <a:endParaRPr lang="en-US" b="1" cap="all" dirty="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endParaRPr>
          </a:p>
        </p:txBody>
      </p:sp>
      <p:sp>
        <p:nvSpPr>
          <p:cNvPr id="12" name="Content Placeholder 2"/>
          <p:cNvSpPr>
            <a:spLocks noGrp="1"/>
          </p:cNvSpPr>
          <p:nvPr>
            <p:ph idx="1"/>
            <p:custDataLst>
              <p:tags r:id="rId5"/>
            </p:custDataLst>
          </p:nvPr>
        </p:nvSpPr>
        <p:spPr>
          <a:xfrm>
            <a:off x="914400" y="1295400"/>
            <a:ext cx="5410200" cy="5334000"/>
          </a:xfrm>
        </p:spPr>
        <p:txBody>
          <a:bodyPr>
            <a:normAutofit fontScale="92500" lnSpcReduction="10000"/>
          </a:bodyPr>
          <a:lstStyle/>
          <a:p>
            <a:pPr marL="420624" indent="-384048" eaLnBrk="1" fontAlgn="auto" hangingPunct="1">
              <a:spcAft>
                <a:spcPts val="0"/>
              </a:spcAft>
              <a:buFont typeface="Wingdings 2"/>
              <a:buChar char=""/>
              <a:defRPr/>
            </a:pPr>
            <a:r>
              <a:rPr lang="en-US" b="0" dirty="0" smtClean="0">
                <a:ea typeface="+mn-ea"/>
              </a:rPr>
              <a:t>A virus attaches itself to a program, file, or disk.</a:t>
            </a:r>
          </a:p>
          <a:p>
            <a:pPr marL="420624" indent="-384048" eaLnBrk="1" fontAlgn="auto" hangingPunct="1">
              <a:spcAft>
                <a:spcPts val="0"/>
              </a:spcAft>
              <a:buFont typeface="Wingdings 2"/>
              <a:buChar char=""/>
              <a:defRPr/>
            </a:pPr>
            <a:r>
              <a:rPr lang="en-US" b="0" dirty="0" smtClean="0">
                <a:ea typeface="+mn-ea"/>
              </a:rPr>
              <a:t>When the program is executed, the virus activates and replicates itself.</a:t>
            </a:r>
          </a:p>
          <a:p>
            <a:pPr marL="420624" indent="-384048" eaLnBrk="1" fontAlgn="auto" hangingPunct="1">
              <a:spcAft>
                <a:spcPts val="0"/>
              </a:spcAft>
              <a:buFont typeface="Wingdings 2"/>
              <a:buChar char=""/>
              <a:defRPr/>
            </a:pPr>
            <a:r>
              <a:rPr lang="en-US" b="0" dirty="0" smtClean="0">
                <a:ea typeface="+mn-ea"/>
              </a:rPr>
              <a:t>The virus may be benign or malignant but executes its payload at some point (often upon contact).</a:t>
            </a:r>
          </a:p>
          <a:p>
            <a:pPr marL="722376" lvl="1" indent="-274320" eaLnBrk="1" fontAlgn="auto" hangingPunct="1">
              <a:spcAft>
                <a:spcPts val="0"/>
              </a:spcAft>
              <a:buFont typeface="Wingdings 2"/>
              <a:buChar char=""/>
              <a:defRPr/>
            </a:pPr>
            <a:r>
              <a:rPr lang="en-US" b="0" dirty="0" smtClean="0">
                <a:ea typeface="+mn-ea"/>
              </a:rPr>
              <a:t>Viruses can cause computer crashes and loss of data.</a:t>
            </a:r>
          </a:p>
          <a:p>
            <a:pPr marL="420624" indent="-384048" eaLnBrk="1" fontAlgn="auto" hangingPunct="1">
              <a:spcAft>
                <a:spcPts val="0"/>
              </a:spcAft>
              <a:buFont typeface="Wingdings 2"/>
              <a:buChar char=""/>
              <a:defRPr/>
            </a:pPr>
            <a:r>
              <a:rPr lang="en-US" b="0" dirty="0" smtClean="0">
                <a:ea typeface="+mn-ea"/>
              </a:rPr>
              <a:t>In order to recover or prevent virus attacks:</a:t>
            </a:r>
          </a:p>
          <a:p>
            <a:pPr marL="722376" lvl="1" indent="-274320" eaLnBrk="1" fontAlgn="auto" hangingPunct="1">
              <a:spcAft>
                <a:spcPts val="0"/>
              </a:spcAft>
              <a:buFont typeface="Wingdings 2"/>
              <a:buChar char=""/>
              <a:defRPr/>
            </a:pPr>
            <a:r>
              <a:rPr lang="en-US" b="0" dirty="0" smtClean="0">
                <a:ea typeface="+mn-ea"/>
              </a:rPr>
              <a:t>Avoid potentially unreliable websites/emails.</a:t>
            </a:r>
          </a:p>
          <a:p>
            <a:pPr marL="722376" lvl="1" indent="-274320" eaLnBrk="1" fontAlgn="auto" hangingPunct="1">
              <a:spcAft>
                <a:spcPts val="0"/>
              </a:spcAft>
              <a:buFont typeface="Wingdings 2"/>
              <a:buChar char=""/>
              <a:defRPr/>
            </a:pPr>
            <a:r>
              <a:rPr lang="en-US" b="0" dirty="0" smtClean="0">
                <a:ea typeface="+mn-ea"/>
              </a:rPr>
              <a:t>System Restore.</a:t>
            </a:r>
          </a:p>
          <a:p>
            <a:pPr marL="722376" lvl="1" indent="-274320" eaLnBrk="1" fontAlgn="auto" hangingPunct="1">
              <a:spcAft>
                <a:spcPts val="0"/>
              </a:spcAft>
              <a:buFont typeface="Wingdings 2"/>
              <a:buChar char=""/>
              <a:defRPr/>
            </a:pPr>
            <a:r>
              <a:rPr lang="en-US" b="0" dirty="0" smtClean="0">
                <a:ea typeface="+mn-ea"/>
              </a:rPr>
              <a:t>Re-install operating system.</a:t>
            </a:r>
          </a:p>
          <a:p>
            <a:pPr marL="722376" lvl="1" indent="-274320" eaLnBrk="1" fontAlgn="auto" hangingPunct="1">
              <a:spcAft>
                <a:spcPts val="0"/>
              </a:spcAft>
              <a:buFont typeface="Wingdings 2"/>
              <a:buChar char=""/>
              <a:defRPr/>
            </a:pPr>
            <a:r>
              <a:rPr lang="en-US" b="0" dirty="0" smtClean="0">
                <a:ea typeface="+mn-ea"/>
              </a:rPr>
              <a:t>Use and maintain anti-virus software.</a:t>
            </a:r>
          </a:p>
          <a:p>
            <a:pPr marL="420624" indent="-384048" eaLnBrk="1" fontAlgn="auto" hangingPunct="1">
              <a:spcAft>
                <a:spcPts val="0"/>
              </a:spcAft>
              <a:buFont typeface="Wingdings 2"/>
              <a:buChar char=""/>
              <a:defRPr/>
            </a:pPr>
            <a:endParaRPr lang="en-US" b="0" dirty="0">
              <a:ea typeface="+mn-ea"/>
            </a:endParaRPr>
          </a:p>
        </p:txBody>
      </p:sp>
      <p:grpSp>
        <p:nvGrpSpPr>
          <p:cNvPr id="13" name="Group 9"/>
          <p:cNvGrpSpPr>
            <a:grpSpLocks/>
          </p:cNvGrpSpPr>
          <p:nvPr>
            <p:custDataLst>
              <p:tags r:id="rId6"/>
            </p:custDataLst>
          </p:nvPr>
        </p:nvGrpSpPr>
        <p:grpSpPr bwMode="auto">
          <a:xfrm>
            <a:off x="7162800" y="1600200"/>
            <a:ext cx="1143000" cy="3962400"/>
            <a:chOff x="6781800" y="1447800"/>
            <a:chExt cx="1143000" cy="3962400"/>
          </a:xfrm>
        </p:grpSpPr>
        <p:sp>
          <p:nvSpPr>
            <p:cNvPr id="14" name="Rectangle 5"/>
            <p:cNvSpPr>
              <a:spLocks noChangeArrowheads="1"/>
            </p:cNvSpPr>
            <p:nvPr>
              <p:custDataLst>
                <p:tags r:id="rId7"/>
              </p:custDataLst>
            </p:nvPr>
          </p:nvSpPr>
          <p:spPr bwMode="auto">
            <a:xfrm>
              <a:off x="6781800" y="1447800"/>
              <a:ext cx="1066800" cy="838200"/>
            </a:xfrm>
            <a:prstGeom prst="rect">
              <a:avLst/>
            </a:prstGeom>
            <a:solidFill>
              <a:srgbClr val="60597B"/>
            </a:solidFill>
            <a:ln w="9360">
              <a:solidFill>
                <a:srgbClr val="FFFFFF"/>
              </a:solidFill>
              <a:miter lim="800000"/>
              <a:headEnd/>
              <a:tailEnd/>
            </a:ln>
          </p:spPr>
          <p:txBody>
            <a:bodyPr wrap="none" lIns="90000" tIns="46800" rIns="90000" bIns="46800" anchor="ctr"/>
            <a:lstStyle/>
            <a:p>
              <a:pPr algn="ct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a:solidFill>
                    <a:srgbClr val="FFFFFF"/>
                  </a:solidFill>
                </a:rPr>
                <a:t>Program</a:t>
              </a:r>
            </a:p>
            <a:p>
              <a:pPr algn="ct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a:solidFill>
                    <a:srgbClr val="FFFFFF"/>
                  </a:solidFill>
                </a:rPr>
                <a:t>A</a:t>
              </a:r>
            </a:p>
          </p:txBody>
        </p:sp>
        <p:sp>
          <p:nvSpPr>
            <p:cNvPr id="15" name="Rectangle 6"/>
            <p:cNvSpPr>
              <a:spLocks noChangeArrowheads="1"/>
            </p:cNvSpPr>
            <p:nvPr>
              <p:custDataLst>
                <p:tags r:id="rId8"/>
              </p:custDataLst>
            </p:nvPr>
          </p:nvSpPr>
          <p:spPr bwMode="auto">
            <a:xfrm>
              <a:off x="6781800" y="2286000"/>
              <a:ext cx="1066800" cy="609600"/>
            </a:xfrm>
            <a:prstGeom prst="rect">
              <a:avLst/>
            </a:prstGeom>
            <a:solidFill>
              <a:srgbClr val="D40E3D"/>
            </a:solidFill>
            <a:ln w="9360">
              <a:solidFill>
                <a:srgbClr val="FFFFFF"/>
              </a:solidFill>
              <a:miter lim="800000"/>
              <a:headEnd/>
              <a:tailEnd/>
            </a:ln>
          </p:spPr>
          <p:txBody>
            <a:bodyPr wrap="none" lIns="90000" tIns="46800" rIns="90000" bIns="46800" anchor="ctr"/>
            <a:lstStyle/>
            <a:p>
              <a:pPr algn="ct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sz="1600">
                  <a:solidFill>
                    <a:srgbClr val="FFFFFF"/>
                  </a:solidFill>
                </a:rPr>
                <a:t>Extra Code</a:t>
              </a:r>
            </a:p>
          </p:txBody>
        </p:sp>
        <p:sp>
          <p:nvSpPr>
            <p:cNvPr id="16" name="Rectangle 7"/>
            <p:cNvSpPr>
              <a:spLocks noChangeArrowheads="1"/>
            </p:cNvSpPr>
            <p:nvPr>
              <p:custDataLst>
                <p:tags r:id="rId9"/>
              </p:custDataLst>
            </p:nvPr>
          </p:nvSpPr>
          <p:spPr bwMode="auto">
            <a:xfrm>
              <a:off x="6858000" y="4572000"/>
              <a:ext cx="1066800" cy="838200"/>
            </a:xfrm>
            <a:prstGeom prst="rect">
              <a:avLst/>
            </a:prstGeom>
            <a:solidFill>
              <a:srgbClr val="60597B"/>
            </a:solidFill>
            <a:ln w="9360">
              <a:solidFill>
                <a:srgbClr val="FFFFFF"/>
              </a:solidFill>
              <a:miter lim="800000"/>
              <a:headEnd/>
              <a:tailEnd/>
            </a:ln>
          </p:spPr>
          <p:txBody>
            <a:bodyPr wrap="none" lIns="90000" tIns="46800" rIns="90000" bIns="46800" anchor="ctr"/>
            <a:lstStyle/>
            <a:p>
              <a:pPr algn="ct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a:solidFill>
                    <a:srgbClr val="FFFFFF"/>
                  </a:solidFill>
                </a:rPr>
                <a:t>Program</a:t>
              </a:r>
            </a:p>
            <a:p>
              <a:pPr algn="ct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a:solidFill>
                    <a:srgbClr val="FFFFFF"/>
                  </a:solidFill>
                </a:rPr>
                <a:t>B</a:t>
              </a:r>
            </a:p>
          </p:txBody>
        </p:sp>
        <p:sp>
          <p:nvSpPr>
            <p:cNvPr id="17" name="Line 8"/>
            <p:cNvSpPr>
              <a:spLocks noChangeShapeType="1"/>
            </p:cNvSpPr>
            <p:nvPr>
              <p:custDataLst>
                <p:tags r:id="rId10"/>
              </p:custDataLst>
            </p:nvPr>
          </p:nvSpPr>
          <p:spPr bwMode="auto">
            <a:xfrm>
              <a:off x="7315200" y="2819400"/>
              <a:ext cx="0" cy="685800"/>
            </a:xfrm>
            <a:prstGeom prst="line">
              <a:avLst/>
            </a:prstGeom>
            <a:noFill/>
            <a:ln w="9360">
              <a:solidFill>
                <a:srgbClr val="FFFFFF"/>
              </a:solidFill>
              <a:miter lim="800000"/>
              <a:headEnd/>
              <a:tailEnd type="triangle" w="med" len="med"/>
            </a:ln>
            <a:extLst>
              <a:ext uri="{909E8E84-426E-40dd-AFC4-6F175D3DCCD1}">
                <a14:hiddenFill xmlns="" xmlns:a14="http://schemas.microsoft.com/office/drawing/2010/main">
                  <a:noFill/>
                </a14:hiddenFill>
              </a:ext>
            </a:extLst>
          </p:spPr>
          <p:txBody>
            <a:bodyPr/>
            <a:lstStyle/>
            <a:p>
              <a:endParaRPr lang="en-US"/>
            </a:p>
          </p:txBody>
        </p:sp>
        <p:sp>
          <p:nvSpPr>
            <p:cNvPr id="18" name="Text Box 9"/>
            <p:cNvSpPr txBox="1">
              <a:spLocks noChangeArrowheads="1"/>
            </p:cNvSpPr>
            <p:nvPr>
              <p:custDataLst>
                <p:tags r:id="rId11"/>
              </p:custDataLst>
            </p:nvPr>
          </p:nvSpPr>
          <p:spPr bwMode="auto">
            <a:xfrm>
              <a:off x="6934200" y="3505200"/>
              <a:ext cx="844550" cy="3683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txBody>
            <a:bodyPr wrap="none" lIns="90000" tIns="46800" rIns="90000" bIns="46800">
              <a:spAutoFit/>
            </a:bodyPr>
            <a:lstStyle>
              <a:lvl1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charset="0"/>
                  <a:ea typeface="ＭＳ Ｐゴシック" charset="0"/>
                </a:defRPr>
              </a:lvl1pPr>
              <a:lvl2pPr marL="742950" indent="-28575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charset="0"/>
                  <a:ea typeface="ＭＳ Ｐゴシック" charset="0"/>
                </a:defRPr>
              </a:lvl2pPr>
              <a:lvl3pPr marL="11430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charset="0"/>
                  <a:ea typeface="ＭＳ Ｐゴシック" charset="0"/>
                </a:defRPr>
              </a:lvl3pPr>
              <a:lvl4pPr marL="16002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charset="0"/>
                  <a:ea typeface="ＭＳ Ｐゴシック" charset="0"/>
                </a:defRPr>
              </a:lvl4pPr>
              <a:lvl5pPr marL="20574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charset="0"/>
                  <a:ea typeface="ＭＳ Ｐゴシック" charset="0"/>
                </a:defRPr>
              </a:lvl5pPr>
              <a:lvl6pPr marL="2514600" indent="-2286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charset="0"/>
                  <a:ea typeface="ＭＳ Ｐゴシック" charset="0"/>
                </a:defRPr>
              </a:lvl6pPr>
              <a:lvl7pPr marL="2971800" indent="-2286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charset="0"/>
                  <a:ea typeface="ＭＳ Ｐゴシック" charset="0"/>
                </a:defRPr>
              </a:lvl7pPr>
              <a:lvl8pPr marL="3429000" indent="-2286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charset="0"/>
                  <a:ea typeface="ＭＳ Ｐゴシック" charset="0"/>
                </a:defRPr>
              </a:lvl8pPr>
              <a:lvl9pPr marL="3886200" indent="-2286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charset="0"/>
                  <a:ea typeface="ＭＳ Ｐゴシック" charset="0"/>
                </a:defRPr>
              </a:lvl9pPr>
            </a:lstStyle>
            <a:p>
              <a:pPr eaLnBrk="1" hangingPunct="1"/>
              <a:r>
                <a:rPr lang="en-US">
                  <a:solidFill>
                    <a:srgbClr val="FFFFFF"/>
                  </a:solidFill>
                </a:rPr>
                <a:t>infects</a:t>
              </a:r>
            </a:p>
          </p:txBody>
        </p:sp>
        <p:sp>
          <p:nvSpPr>
            <p:cNvPr id="19" name="Line 8"/>
            <p:cNvSpPr>
              <a:spLocks noChangeShapeType="1"/>
            </p:cNvSpPr>
            <p:nvPr>
              <p:custDataLst>
                <p:tags r:id="rId12"/>
              </p:custDataLst>
            </p:nvPr>
          </p:nvSpPr>
          <p:spPr bwMode="auto">
            <a:xfrm>
              <a:off x="7315200" y="3886200"/>
              <a:ext cx="0" cy="685800"/>
            </a:xfrm>
            <a:prstGeom prst="line">
              <a:avLst/>
            </a:prstGeom>
            <a:noFill/>
            <a:ln w="9360">
              <a:solidFill>
                <a:srgbClr val="FFFFFF"/>
              </a:solidFill>
              <a:miter lim="800000"/>
              <a:headEnd/>
              <a:tailEnd type="triangle" w="med" len="med"/>
            </a:ln>
            <a:extLst>
              <a:ext uri="{909E8E84-426E-40dd-AFC4-6F175D3DCCD1}">
                <a14:hiddenFill xmlns="" xmlns:a14="http://schemas.microsoft.com/office/drawing/2010/main">
                  <a:noFill/>
                </a14:hiddenFill>
              </a:ext>
            </a:extLst>
          </p:spPr>
          <p:txBody>
            <a:bodyPr/>
            <a:lstStyle/>
            <a:p>
              <a:endParaRPr lang="en-US"/>
            </a:p>
          </p:txBody>
        </p:sp>
      </p:grpSp>
    </p:spTree>
    <p:custDataLst>
      <p:tags r:id="rId1"/>
    </p:custDataLst>
    <p:extLst>
      <p:ext uri="{BB962C8B-B14F-4D97-AF65-F5344CB8AC3E}">
        <p14:creationId xmlns:p14="http://schemas.microsoft.com/office/powerpoint/2010/main" val="11571712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custDataLst>
              <p:tags r:id="rId2"/>
            </p:custDataLst>
          </p:nvPr>
        </p:nvSpPr>
        <p:spPr>
          <a:xfrm>
            <a:off x="1219200" y="274638"/>
            <a:ext cx="7467600" cy="1143000"/>
          </a:xfrm>
        </p:spPr>
        <p:txBody>
          <a:bodyPr>
            <a:normAutofit/>
          </a:bodyPr>
          <a:lstStyle/>
          <a:p>
            <a:r>
              <a:rPr lang="en-US" sz="2800" dirty="0" smtClean="0">
                <a:latin typeface="Century Gothic"/>
                <a:cs typeface="Century Gothic"/>
              </a:rPr>
              <a:t>Worms</a:t>
            </a:r>
            <a:endParaRPr lang="en-US" sz="2800" dirty="0">
              <a:latin typeface="Century Gothic"/>
              <a:cs typeface="Century Gothic"/>
            </a:endParaRPr>
          </a:p>
        </p:txBody>
      </p:sp>
      <p:sp>
        <p:nvSpPr>
          <p:cNvPr id="4" name="Slide Number Placeholder 3"/>
          <p:cNvSpPr>
            <a:spLocks noGrp="1"/>
          </p:cNvSpPr>
          <p:nvPr>
            <p:ph type="sldNum" sz="quarter" idx="12"/>
            <p:custDataLst>
              <p:tags r:id="rId3"/>
            </p:custDataLst>
          </p:nvPr>
        </p:nvSpPr>
        <p:spPr>
          <a:xfrm>
            <a:off x="7772400" y="6019800"/>
            <a:ext cx="914400" cy="365125"/>
          </a:xfrm>
        </p:spPr>
        <p:txBody>
          <a:bodyPr/>
          <a:lstStyle/>
          <a:p>
            <a:fld id="{CA648927-2277-486D-ABD8-0E6B2E3290A6}" type="slidenum">
              <a:rPr lang="en-US" smtClean="0">
                <a:latin typeface="Calibri" pitchFamily="34" charset="0"/>
              </a:rPr>
              <a:pPr/>
              <a:t>7</a:t>
            </a:fld>
            <a:endParaRPr lang="en-US" dirty="0">
              <a:latin typeface="Calibri" pitchFamily="34" charset="0"/>
            </a:endParaRPr>
          </a:p>
        </p:txBody>
      </p:sp>
      <p:sp>
        <p:nvSpPr>
          <p:cNvPr id="11" name="Title 1"/>
          <p:cNvSpPr txBox="1">
            <a:spLocks/>
          </p:cNvSpPr>
          <p:nvPr>
            <p:custDataLst>
              <p:tags r:id="rId4"/>
            </p:custDataLst>
          </p:nvPr>
        </p:nvSpPr>
        <p:spPr>
          <a:xfrm>
            <a:off x="457200" y="274638"/>
            <a:ext cx="7467600" cy="1143000"/>
          </a:xfrm>
          <a:prstGeom prst="rect">
            <a:avLst/>
          </a:prstGeom>
          <a:ln>
            <a:miter lim="800000"/>
            <a:headEnd/>
            <a:tailEnd/>
          </a:ln>
        </p:spPr>
        <p:txBody>
          <a:bodyPr vert="horz" lIns="91440" tIns="45720" rIns="91440" bIns="45720" rtlCol="0" anchor="ctr">
            <a:normAutofit/>
            <a:scene3d>
              <a:camera prst="orthographicFront"/>
              <a:lightRig rig="brightRoom" dir="t"/>
            </a:scene3d>
            <a:sp3d contourW="6350" prstMaterial="plastic">
              <a:bevelT w="20320" h="20320" prst="angle"/>
              <a:contourClr>
                <a:schemeClr val="accent1">
                  <a:tint val="100000"/>
                  <a:shade val="100000"/>
                  <a:hueMod val="100000"/>
                  <a:satMod val="100000"/>
                </a:schemeClr>
              </a:contourClr>
            </a:sp3d>
          </a:bodyPr>
          <a:lstStyle>
            <a:lvl1pPr algn="ctr" defTabSz="914400" rtl="0" eaLnBrk="1" latinLnBrk="0" hangingPunct="1">
              <a:spcBef>
                <a:spcPct val="0"/>
              </a:spcBef>
              <a:buNone/>
              <a:defRPr sz="3600" kern="1200">
                <a:solidFill>
                  <a:schemeClr val="tx1"/>
                </a:solidFill>
                <a:latin typeface="Century Gothic"/>
                <a:ea typeface="+mj-ea"/>
                <a:cs typeface="+mj-cs"/>
              </a:defRPr>
            </a:lvl1pPr>
          </a:lstStyle>
          <a:p>
            <a:pPr>
              <a:defRPr/>
            </a:pPr>
            <a:endParaRPr lang="en-US" b="1" cap="all" dirty="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endParaRPr>
          </a:p>
        </p:txBody>
      </p:sp>
      <p:sp>
        <p:nvSpPr>
          <p:cNvPr id="12" name="Content Placeholder 2"/>
          <p:cNvSpPr>
            <a:spLocks noGrp="1"/>
          </p:cNvSpPr>
          <p:nvPr>
            <p:ph idx="1"/>
            <p:custDataLst>
              <p:tags r:id="rId5"/>
            </p:custDataLst>
          </p:nvPr>
        </p:nvSpPr>
        <p:spPr>
          <a:xfrm>
            <a:off x="685800" y="1295400"/>
            <a:ext cx="8001000" cy="990600"/>
          </a:xfrm>
        </p:spPr>
        <p:txBody>
          <a:bodyPr>
            <a:normAutofit lnSpcReduction="10000"/>
          </a:bodyPr>
          <a:lstStyle/>
          <a:p>
            <a:pPr eaLnBrk="1" hangingPunct="1"/>
            <a:r>
              <a:rPr lang="en-US" sz="2000" b="0" dirty="0">
                <a:cs typeface="Century"/>
              </a:rPr>
              <a:t>Independent program </a:t>
            </a:r>
            <a:r>
              <a:rPr lang="en-US" sz="2000" b="0" dirty="0" smtClean="0">
                <a:cs typeface="Century"/>
              </a:rPr>
              <a:t>that replicates </a:t>
            </a:r>
            <a:r>
              <a:rPr lang="en-US" sz="2000" b="0" dirty="0">
                <a:cs typeface="Century"/>
              </a:rPr>
              <a:t>itself and sends copies from computer to computer across network connections.  </a:t>
            </a:r>
            <a:endParaRPr lang="en-US" sz="2000" b="0" dirty="0" smtClean="0">
              <a:cs typeface="Century"/>
            </a:endParaRPr>
          </a:p>
          <a:p>
            <a:pPr eaLnBrk="1" hangingPunct="1"/>
            <a:r>
              <a:rPr lang="en-US" sz="2000" b="0" dirty="0" smtClean="0">
                <a:cs typeface="Century"/>
              </a:rPr>
              <a:t>Upon arrival, </a:t>
            </a:r>
            <a:r>
              <a:rPr lang="en-US" sz="2000" b="0" dirty="0">
                <a:cs typeface="Century"/>
              </a:rPr>
              <a:t>the worm may be activated to replicate. </a:t>
            </a:r>
          </a:p>
        </p:txBody>
      </p:sp>
      <p:pic>
        <p:nvPicPr>
          <p:cNvPr id="13" name="Picture 3"/>
          <p:cNvPicPr>
            <a:picLocks noChangeAspect="1" noChangeArrowheads="1"/>
          </p:cNvPicPr>
          <p:nvPr/>
        </p:nvPicPr>
        <p:blipFill>
          <a:blip r:embed="rId20">
            <a:extLst>
              <a:ext uri="{28A0092B-C50C-407E-A947-70E740481C1C}">
                <a14:useLocalDpi xmlns:a14="http://schemas.microsoft.com/office/drawing/2010/main" val="0"/>
              </a:ext>
            </a:extLst>
          </a:blip>
          <a:srcRect/>
          <a:stretch>
            <a:fillRect/>
          </a:stretch>
        </p:blipFill>
        <p:spPr bwMode="auto">
          <a:xfrm>
            <a:off x="3581400" y="2286000"/>
            <a:ext cx="5197751" cy="37782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pic>
      <p:grpSp>
        <p:nvGrpSpPr>
          <p:cNvPr id="14" name="Group 4"/>
          <p:cNvGrpSpPr>
            <a:grpSpLocks/>
          </p:cNvGrpSpPr>
          <p:nvPr>
            <p:custDataLst>
              <p:tags r:id="rId6"/>
            </p:custDataLst>
          </p:nvPr>
        </p:nvGrpSpPr>
        <p:grpSpPr bwMode="auto">
          <a:xfrm>
            <a:off x="914400" y="2438400"/>
            <a:ext cx="2511425" cy="3429000"/>
            <a:chOff x="4875213" y="743364"/>
            <a:chExt cx="4167854" cy="5882924"/>
          </a:xfrm>
        </p:grpSpPr>
        <p:sp>
          <p:nvSpPr>
            <p:cNvPr id="15" name="computr1"/>
            <p:cNvSpPr>
              <a:spLocks noEditPoints="1" noChangeArrowheads="1"/>
            </p:cNvSpPr>
            <p:nvPr>
              <p:custDataLst>
                <p:tags r:id="rId7"/>
              </p:custDataLst>
            </p:nvPr>
          </p:nvSpPr>
          <p:spPr bwMode="auto">
            <a:xfrm>
              <a:off x="5867400" y="2971800"/>
              <a:ext cx="1809750" cy="1809750"/>
            </a:xfrm>
            <a:custGeom>
              <a:avLst/>
              <a:gdLst>
                <a:gd name="T0" fmla="*/ 2147483647 w 21600"/>
                <a:gd name="T1" fmla="*/ 0 h 21600"/>
                <a:gd name="T2" fmla="*/ 2147483647 w 21600"/>
                <a:gd name="T3" fmla="*/ 0 h 21600"/>
                <a:gd name="T4" fmla="*/ 2147483647 w 21600"/>
                <a:gd name="T5" fmla="*/ 0 h 21600"/>
                <a:gd name="T6" fmla="*/ 0 w 21600"/>
                <a:gd name="T7" fmla="*/ 2147483647 h 21600"/>
                <a:gd name="T8" fmla="*/ 0 w 21600"/>
                <a:gd name="T9" fmla="*/ 2147483647 h 21600"/>
                <a:gd name="T10" fmla="*/ 2147483647 w 21600"/>
                <a:gd name="T11" fmla="*/ 2147483647 h 21600"/>
                <a:gd name="T12" fmla="*/ 2147483647 w 21600"/>
                <a:gd name="T13" fmla="*/ 2147483647 h 21600"/>
                <a:gd name="T14" fmla="*/ 2147483647 w 21600"/>
                <a:gd name="T15" fmla="*/ 2147483647 h 21600"/>
                <a:gd name="T16" fmla="*/ 2147483647 w 21600"/>
                <a:gd name="T17" fmla="*/ 2147483647 h 21600"/>
                <a:gd name="T18" fmla="*/ 2147483647 w 21600"/>
                <a:gd name="T19" fmla="*/ 2147483647 h 21600"/>
                <a:gd name="T20" fmla="*/ 2147483647 w 21600"/>
                <a:gd name="T21" fmla="*/ 2147483647 h 21600"/>
                <a:gd name="T22" fmla="*/ 2147483647 w 21600"/>
                <a:gd name="T23" fmla="*/ 2147483647 h 21600"/>
                <a:gd name="T24" fmla="*/ 0 w 21600"/>
                <a:gd name="T25" fmla="*/ 2147483647 h 21600"/>
                <a:gd name="T26" fmla="*/ 2147483647 w 21600"/>
                <a:gd name="T27" fmla="*/ 2147483647 h 21600"/>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4923 w 21600"/>
                <a:gd name="T43" fmla="*/ 2541 h 21600"/>
                <a:gd name="T44" fmla="*/ 16756 w 21600"/>
                <a:gd name="T45" fmla="*/ 11153 h 21600"/>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21600" h="21600" extrusionOk="0">
                  <a:moveTo>
                    <a:pt x="16994" y="15388"/>
                  </a:moveTo>
                  <a:lnTo>
                    <a:pt x="16994" y="13553"/>
                  </a:lnTo>
                  <a:lnTo>
                    <a:pt x="19535" y="13553"/>
                  </a:lnTo>
                  <a:lnTo>
                    <a:pt x="19535" y="10729"/>
                  </a:lnTo>
                  <a:lnTo>
                    <a:pt x="19535" y="6776"/>
                  </a:lnTo>
                  <a:lnTo>
                    <a:pt x="19535" y="0"/>
                  </a:lnTo>
                  <a:lnTo>
                    <a:pt x="10800" y="0"/>
                  </a:lnTo>
                  <a:lnTo>
                    <a:pt x="2065" y="0"/>
                  </a:lnTo>
                  <a:lnTo>
                    <a:pt x="2065" y="6776"/>
                  </a:lnTo>
                  <a:lnTo>
                    <a:pt x="2065" y="10729"/>
                  </a:lnTo>
                  <a:lnTo>
                    <a:pt x="2065" y="13553"/>
                  </a:lnTo>
                  <a:lnTo>
                    <a:pt x="4606" y="13553"/>
                  </a:lnTo>
                  <a:lnTo>
                    <a:pt x="4606" y="15388"/>
                  </a:lnTo>
                  <a:lnTo>
                    <a:pt x="0" y="15388"/>
                  </a:lnTo>
                  <a:lnTo>
                    <a:pt x="0" y="21600"/>
                  </a:lnTo>
                  <a:lnTo>
                    <a:pt x="10800" y="21600"/>
                  </a:lnTo>
                  <a:lnTo>
                    <a:pt x="21600" y="21600"/>
                  </a:lnTo>
                  <a:lnTo>
                    <a:pt x="21600" y="15388"/>
                  </a:lnTo>
                  <a:lnTo>
                    <a:pt x="16994" y="15388"/>
                  </a:lnTo>
                  <a:close/>
                </a:path>
                <a:path w="21600" h="21600" extrusionOk="0">
                  <a:moveTo>
                    <a:pt x="4606" y="15388"/>
                  </a:moveTo>
                  <a:lnTo>
                    <a:pt x="4606" y="13553"/>
                  </a:lnTo>
                  <a:lnTo>
                    <a:pt x="16994" y="13553"/>
                  </a:lnTo>
                  <a:lnTo>
                    <a:pt x="16994" y="15388"/>
                  </a:lnTo>
                  <a:lnTo>
                    <a:pt x="4606" y="15388"/>
                  </a:lnTo>
                </a:path>
                <a:path w="21600" h="21600" extrusionOk="0">
                  <a:moveTo>
                    <a:pt x="4606" y="11294"/>
                  </a:moveTo>
                  <a:lnTo>
                    <a:pt x="4606" y="2259"/>
                  </a:lnTo>
                  <a:lnTo>
                    <a:pt x="16994" y="2259"/>
                  </a:lnTo>
                  <a:lnTo>
                    <a:pt x="16994" y="11294"/>
                  </a:lnTo>
                  <a:lnTo>
                    <a:pt x="4606" y="11294"/>
                  </a:lnTo>
                  <a:moveTo>
                    <a:pt x="13976" y="17082"/>
                  </a:moveTo>
                  <a:lnTo>
                    <a:pt x="13976" y="16376"/>
                  </a:lnTo>
                  <a:lnTo>
                    <a:pt x="20171" y="16376"/>
                  </a:lnTo>
                  <a:lnTo>
                    <a:pt x="20171" y="17082"/>
                  </a:lnTo>
                  <a:lnTo>
                    <a:pt x="13976" y="17082"/>
                  </a:lnTo>
                </a:path>
              </a:pathLst>
            </a:custGeom>
            <a:solidFill>
              <a:srgbClr val="9999FF"/>
            </a:solidFill>
            <a:ln w="9525">
              <a:solidFill>
                <a:srgbClr val="000000"/>
              </a:solidFill>
              <a:miter lim="800000"/>
              <a:headEnd/>
              <a:tailEnd/>
            </a:ln>
          </p:spPr>
          <p:txBody>
            <a:bodyPr/>
            <a:lstStyle/>
            <a:p>
              <a:endParaRPr lang="en-US"/>
            </a:p>
          </p:txBody>
        </p:sp>
        <p:sp>
          <p:nvSpPr>
            <p:cNvPr id="16" name="Line 5"/>
            <p:cNvSpPr>
              <a:spLocks noChangeShapeType="1"/>
            </p:cNvSpPr>
            <p:nvPr>
              <p:custDataLst>
                <p:tags r:id="rId8"/>
              </p:custDataLst>
            </p:nvPr>
          </p:nvSpPr>
          <p:spPr bwMode="auto">
            <a:xfrm>
              <a:off x="5105400" y="2133600"/>
              <a:ext cx="1295400" cy="0"/>
            </a:xfrm>
            <a:prstGeom prst="line">
              <a:avLst/>
            </a:prstGeom>
            <a:noFill/>
            <a:ln w="9525">
              <a:solidFill>
                <a:schemeClr val="tx1"/>
              </a:solidFill>
              <a:round/>
              <a:headEnd/>
              <a:tailEnd type="triangle" w="med" len="med"/>
            </a:ln>
            <a:extLst>
              <a:ext uri="{909E8E84-426E-40dd-AFC4-6F175D3DCCD1}">
                <a14:hiddenFill xmlns="" xmlns:a14="http://schemas.microsoft.com/office/drawing/2010/main">
                  <a:noFill/>
                </a14:hiddenFill>
              </a:ext>
            </a:extLst>
          </p:spPr>
          <p:txBody>
            <a:bodyPr/>
            <a:lstStyle/>
            <a:p>
              <a:endParaRPr lang="en-US"/>
            </a:p>
          </p:txBody>
        </p:sp>
        <p:sp>
          <p:nvSpPr>
            <p:cNvPr id="17" name="Line 6"/>
            <p:cNvSpPr>
              <a:spLocks noChangeShapeType="1"/>
            </p:cNvSpPr>
            <p:nvPr>
              <p:custDataLst>
                <p:tags r:id="rId9"/>
              </p:custDataLst>
            </p:nvPr>
          </p:nvSpPr>
          <p:spPr bwMode="auto">
            <a:xfrm>
              <a:off x="6400800" y="2133600"/>
              <a:ext cx="0" cy="762000"/>
            </a:xfrm>
            <a:prstGeom prst="line">
              <a:avLst/>
            </a:prstGeom>
            <a:noFill/>
            <a:ln w="9525">
              <a:solidFill>
                <a:schemeClr val="tx1"/>
              </a:solidFill>
              <a:round/>
              <a:headEnd/>
              <a:tailEnd type="triangle" w="med" len="med"/>
            </a:ln>
            <a:extLst>
              <a:ext uri="{909E8E84-426E-40dd-AFC4-6F175D3DCCD1}">
                <a14:hiddenFill xmlns="" xmlns:a14="http://schemas.microsoft.com/office/drawing/2010/main">
                  <a:noFill/>
                </a14:hiddenFill>
              </a:ext>
            </a:extLst>
          </p:spPr>
          <p:txBody>
            <a:bodyPr/>
            <a:lstStyle/>
            <a:p>
              <a:endParaRPr lang="en-US"/>
            </a:p>
          </p:txBody>
        </p:sp>
        <p:sp>
          <p:nvSpPr>
            <p:cNvPr id="18" name="Line 7"/>
            <p:cNvSpPr>
              <a:spLocks noChangeShapeType="1"/>
            </p:cNvSpPr>
            <p:nvPr>
              <p:custDataLst>
                <p:tags r:id="rId10"/>
              </p:custDataLst>
            </p:nvPr>
          </p:nvSpPr>
          <p:spPr bwMode="auto">
            <a:xfrm flipV="1">
              <a:off x="6934200" y="2133600"/>
              <a:ext cx="0" cy="762000"/>
            </a:xfrm>
            <a:prstGeom prst="line">
              <a:avLst/>
            </a:prstGeom>
            <a:noFill/>
            <a:ln w="9525">
              <a:solidFill>
                <a:schemeClr val="tx1"/>
              </a:solidFill>
              <a:round/>
              <a:headEnd/>
              <a:tailEnd type="triangle" w="med" len="med"/>
            </a:ln>
            <a:extLst>
              <a:ext uri="{909E8E84-426E-40dd-AFC4-6F175D3DCCD1}">
                <a14:hiddenFill xmlns="" xmlns:a14="http://schemas.microsoft.com/office/drawing/2010/main">
                  <a:noFill/>
                </a14:hiddenFill>
              </a:ext>
            </a:extLst>
          </p:spPr>
          <p:txBody>
            <a:bodyPr/>
            <a:lstStyle/>
            <a:p>
              <a:endParaRPr lang="en-US"/>
            </a:p>
          </p:txBody>
        </p:sp>
        <p:sp>
          <p:nvSpPr>
            <p:cNvPr id="19" name="Line 8"/>
            <p:cNvSpPr>
              <a:spLocks noChangeShapeType="1"/>
            </p:cNvSpPr>
            <p:nvPr>
              <p:custDataLst>
                <p:tags r:id="rId11"/>
              </p:custDataLst>
            </p:nvPr>
          </p:nvSpPr>
          <p:spPr bwMode="auto">
            <a:xfrm>
              <a:off x="6934198" y="2133599"/>
              <a:ext cx="534131" cy="95662"/>
            </a:xfrm>
            <a:prstGeom prst="line">
              <a:avLst/>
            </a:prstGeom>
            <a:noFill/>
            <a:ln w="9525">
              <a:solidFill>
                <a:schemeClr val="tx1"/>
              </a:solidFill>
              <a:round/>
              <a:headEnd/>
              <a:tailEnd type="triangle" w="med" len="med"/>
            </a:ln>
            <a:extLst>
              <a:ext uri="{909E8E84-426E-40dd-AFC4-6F175D3DCCD1}">
                <a14:hiddenFill xmlns="" xmlns:a14="http://schemas.microsoft.com/office/drawing/2010/main">
                  <a:noFill/>
                </a14:hiddenFill>
              </a:ext>
            </a:extLst>
          </p:spPr>
          <p:txBody>
            <a:bodyPr/>
            <a:lstStyle/>
            <a:p>
              <a:endParaRPr lang="en-US"/>
            </a:p>
          </p:txBody>
        </p:sp>
        <p:sp>
          <p:nvSpPr>
            <p:cNvPr id="20" name="Line 9"/>
            <p:cNvSpPr>
              <a:spLocks noChangeShapeType="1"/>
            </p:cNvSpPr>
            <p:nvPr>
              <p:custDataLst>
                <p:tags r:id="rId12"/>
              </p:custDataLst>
            </p:nvPr>
          </p:nvSpPr>
          <p:spPr bwMode="auto">
            <a:xfrm>
              <a:off x="6934198" y="2438399"/>
              <a:ext cx="534132" cy="129097"/>
            </a:xfrm>
            <a:prstGeom prst="line">
              <a:avLst/>
            </a:prstGeom>
            <a:noFill/>
            <a:ln w="9525">
              <a:solidFill>
                <a:schemeClr val="tx1"/>
              </a:solidFill>
              <a:round/>
              <a:headEnd/>
              <a:tailEnd type="triangle" w="med" len="med"/>
            </a:ln>
            <a:extLst>
              <a:ext uri="{909E8E84-426E-40dd-AFC4-6F175D3DCCD1}">
                <a14:hiddenFill xmlns="" xmlns:a14="http://schemas.microsoft.com/office/drawing/2010/main">
                  <a:noFill/>
                </a14:hiddenFill>
              </a:ext>
            </a:extLst>
          </p:spPr>
          <p:txBody>
            <a:bodyPr/>
            <a:lstStyle/>
            <a:p>
              <a:endParaRPr lang="en-US"/>
            </a:p>
          </p:txBody>
        </p:sp>
        <p:sp>
          <p:nvSpPr>
            <p:cNvPr id="21" name="Line 10"/>
            <p:cNvSpPr>
              <a:spLocks noChangeShapeType="1"/>
            </p:cNvSpPr>
            <p:nvPr>
              <p:custDataLst>
                <p:tags r:id="rId13"/>
              </p:custDataLst>
            </p:nvPr>
          </p:nvSpPr>
          <p:spPr bwMode="auto">
            <a:xfrm>
              <a:off x="6934198" y="2792984"/>
              <a:ext cx="646875" cy="112744"/>
            </a:xfrm>
            <a:prstGeom prst="line">
              <a:avLst/>
            </a:prstGeom>
            <a:noFill/>
            <a:ln w="9525">
              <a:solidFill>
                <a:schemeClr val="tx1"/>
              </a:solidFill>
              <a:round/>
              <a:headEnd/>
              <a:tailEnd type="triangle" w="med" len="med"/>
            </a:ln>
            <a:extLst>
              <a:ext uri="{909E8E84-426E-40dd-AFC4-6F175D3DCCD1}">
                <a14:hiddenFill xmlns="" xmlns:a14="http://schemas.microsoft.com/office/drawing/2010/main">
                  <a:noFill/>
                </a14:hiddenFill>
              </a:ext>
            </a:extLst>
          </p:spPr>
          <p:txBody>
            <a:bodyPr/>
            <a:lstStyle/>
            <a:p>
              <a:endParaRPr lang="en-US"/>
            </a:p>
          </p:txBody>
        </p:sp>
        <p:sp>
          <p:nvSpPr>
            <p:cNvPr id="22" name="Text Box 11"/>
            <p:cNvSpPr txBox="1">
              <a:spLocks noChangeArrowheads="1"/>
            </p:cNvSpPr>
            <p:nvPr>
              <p:custDataLst>
                <p:tags r:id="rId14"/>
              </p:custDataLst>
            </p:nvPr>
          </p:nvSpPr>
          <p:spPr bwMode="auto">
            <a:xfrm>
              <a:off x="7451726" y="1941513"/>
              <a:ext cx="1420911" cy="63364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r>
                <a:rPr lang="en-US" dirty="0">
                  <a:latin typeface="Century"/>
                  <a:cs typeface="Century"/>
                </a:rPr>
                <a:t>To Joe</a:t>
              </a:r>
            </a:p>
          </p:txBody>
        </p:sp>
        <p:sp>
          <p:nvSpPr>
            <p:cNvPr id="23" name="Text Box 12"/>
            <p:cNvSpPr txBox="1">
              <a:spLocks noChangeArrowheads="1"/>
            </p:cNvSpPr>
            <p:nvPr>
              <p:custDataLst>
                <p:tags r:id="rId15"/>
              </p:custDataLst>
            </p:nvPr>
          </p:nvSpPr>
          <p:spPr bwMode="auto">
            <a:xfrm>
              <a:off x="7449533" y="2313527"/>
              <a:ext cx="1548292" cy="63364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r>
                <a:rPr lang="en-US" dirty="0">
                  <a:latin typeface="Century"/>
                  <a:cs typeface="Century"/>
                </a:rPr>
                <a:t>To Ann</a:t>
              </a:r>
            </a:p>
          </p:txBody>
        </p:sp>
        <p:sp>
          <p:nvSpPr>
            <p:cNvPr id="24" name="Text Box 13"/>
            <p:cNvSpPr txBox="1">
              <a:spLocks noChangeArrowheads="1"/>
            </p:cNvSpPr>
            <p:nvPr>
              <p:custDataLst>
                <p:tags r:id="rId16"/>
              </p:custDataLst>
            </p:nvPr>
          </p:nvSpPr>
          <p:spPr bwMode="auto">
            <a:xfrm>
              <a:off x="7468330" y="2651761"/>
              <a:ext cx="1506018" cy="63364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r>
                <a:rPr lang="en-US" dirty="0">
                  <a:latin typeface="Century"/>
                  <a:cs typeface="Century"/>
                </a:rPr>
                <a:t>To Bob</a:t>
              </a:r>
            </a:p>
          </p:txBody>
        </p:sp>
        <p:sp>
          <p:nvSpPr>
            <p:cNvPr id="25" name="Rectangle 14"/>
            <p:cNvSpPr>
              <a:spLocks noChangeArrowheads="1"/>
            </p:cNvSpPr>
            <p:nvPr>
              <p:custDataLst>
                <p:tags r:id="rId17"/>
              </p:custDataLst>
            </p:nvPr>
          </p:nvSpPr>
          <p:spPr bwMode="auto">
            <a:xfrm>
              <a:off x="5438934" y="4876799"/>
              <a:ext cx="2818605" cy="1749489"/>
            </a:xfrm>
            <a:prstGeom prst="rect">
              <a:avLst/>
            </a:prstGeom>
            <a:solidFill>
              <a:srgbClr val="CCECFF"/>
            </a:solidFill>
            <a:ln w="9525">
              <a:solidFill>
                <a:schemeClr val="tx1"/>
              </a:solidFill>
              <a:miter lim="800000"/>
              <a:headEnd/>
              <a:tailEnd/>
            </a:ln>
          </p:spPr>
          <p:txBody>
            <a:bodyPr wrap="none" anchor="ctr"/>
            <a:lstStyle/>
            <a:p>
              <a:pPr algn="ctr"/>
              <a:r>
                <a:rPr lang="en-US" dirty="0">
                  <a:latin typeface="Century"/>
                  <a:cs typeface="Century"/>
                </a:rPr>
                <a:t>Email List:</a:t>
              </a:r>
            </a:p>
            <a:p>
              <a:pPr algn="ctr"/>
              <a:r>
                <a:rPr lang="en-US" dirty="0" err="1">
                  <a:latin typeface="Century"/>
                  <a:cs typeface="Century"/>
                </a:rPr>
                <a:t>Joe@gmail.com</a:t>
              </a:r>
              <a:endParaRPr lang="en-US" dirty="0">
                <a:latin typeface="Century"/>
                <a:cs typeface="Century"/>
              </a:endParaRPr>
            </a:p>
            <a:p>
              <a:pPr algn="ctr"/>
              <a:r>
                <a:rPr lang="en-US" dirty="0" err="1">
                  <a:latin typeface="Century"/>
                  <a:cs typeface="Century"/>
                </a:rPr>
                <a:t>Ann@yahoo.com</a:t>
              </a:r>
              <a:endParaRPr lang="en-US" dirty="0">
                <a:latin typeface="Century"/>
                <a:cs typeface="Century"/>
              </a:endParaRPr>
            </a:p>
            <a:p>
              <a:pPr algn="ctr"/>
              <a:r>
                <a:rPr lang="en-US" dirty="0" err="1">
                  <a:latin typeface="Century"/>
                  <a:cs typeface="Century"/>
                </a:rPr>
                <a:t>Bob@</a:t>
              </a:r>
              <a:r>
                <a:rPr lang="en-US" dirty="0" err="1" smtClean="0">
                  <a:latin typeface="Century"/>
                  <a:cs typeface="Century"/>
                </a:rPr>
                <a:t>u.edu</a:t>
              </a:r>
              <a:endParaRPr lang="en-US" dirty="0">
                <a:latin typeface="Century"/>
                <a:cs typeface="Century"/>
              </a:endParaRPr>
            </a:p>
          </p:txBody>
        </p:sp>
        <p:pic>
          <p:nvPicPr>
            <p:cNvPr id="26" name="Picture 16" descr="C:\Documents and Settings\lincke\Local Settings\Temporary Internet Files\Content.IE5\1V5C9IBW\MCBD07377_0000[1].wmf"/>
            <p:cNvPicPr>
              <a:picLocks noChangeAspect="1" noChangeArrowheads="1"/>
            </p:cNvPicPr>
            <p:nvPr/>
          </p:nvPicPr>
          <p:blipFill>
            <a:blip r:embed="rId21" cstate="print">
              <a:extLst>
                <a:ext uri="{28A0092B-C50C-407E-A947-70E740481C1C}">
                  <a14:useLocalDpi xmlns:a14="http://schemas.microsoft.com/office/drawing/2010/main" val="0"/>
                </a:ext>
              </a:extLst>
            </a:blip>
            <a:srcRect/>
            <a:stretch>
              <a:fillRect/>
            </a:stretch>
          </p:blipFill>
          <p:spPr bwMode="auto">
            <a:xfrm>
              <a:off x="7242842" y="743364"/>
              <a:ext cx="1800225" cy="148589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27" name="Picture 16" descr="C:\Documents and Settings\lincke\Local Settings\Temporary Internet Files\Content.IE5\1V5C9IBW\MCBD07377_0000[1].wmf"/>
            <p:cNvPicPr>
              <a:picLocks noChangeAspect="1" noChangeArrowheads="1"/>
            </p:cNvPicPr>
            <p:nvPr/>
          </p:nvPicPr>
          <p:blipFill>
            <a:blip r:embed="rId21" cstate="print">
              <a:extLst>
                <a:ext uri="{28A0092B-C50C-407E-A947-70E740481C1C}">
                  <a14:useLocalDpi xmlns:a14="http://schemas.microsoft.com/office/drawing/2010/main" val="0"/>
                </a:ext>
              </a:extLst>
            </a:blip>
            <a:srcRect/>
            <a:stretch>
              <a:fillRect/>
            </a:stretch>
          </p:blipFill>
          <p:spPr bwMode="auto">
            <a:xfrm rot="9331151">
              <a:off x="4875213" y="763588"/>
              <a:ext cx="1800225" cy="14859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grpSp>
    </p:spTree>
    <p:custDataLst>
      <p:tags r:id="rId1"/>
    </p:custDataLst>
    <p:extLst>
      <p:ext uri="{BB962C8B-B14F-4D97-AF65-F5344CB8AC3E}">
        <p14:creationId xmlns:p14="http://schemas.microsoft.com/office/powerpoint/2010/main" val="32546162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custDataLst>
              <p:tags r:id="rId2"/>
            </p:custDataLst>
          </p:nvPr>
        </p:nvSpPr>
        <p:spPr>
          <a:xfrm>
            <a:off x="1219200" y="274638"/>
            <a:ext cx="7467600" cy="1143000"/>
          </a:xfrm>
        </p:spPr>
        <p:txBody>
          <a:bodyPr>
            <a:normAutofit/>
          </a:bodyPr>
          <a:lstStyle/>
          <a:p>
            <a:r>
              <a:rPr lang="en-US" sz="2800" dirty="0" smtClean="0">
                <a:cs typeface="Century Gothic"/>
              </a:rPr>
              <a:t>Logic Bombs and Trojan Horses</a:t>
            </a:r>
            <a:endParaRPr lang="en-US" sz="2800" dirty="0">
              <a:latin typeface="Century Gothic"/>
              <a:cs typeface="Century Gothic"/>
            </a:endParaRPr>
          </a:p>
        </p:txBody>
      </p:sp>
      <p:sp>
        <p:nvSpPr>
          <p:cNvPr id="4" name="Slide Number Placeholder 3"/>
          <p:cNvSpPr>
            <a:spLocks noGrp="1"/>
          </p:cNvSpPr>
          <p:nvPr>
            <p:ph type="sldNum" sz="quarter" idx="12"/>
            <p:custDataLst>
              <p:tags r:id="rId3"/>
            </p:custDataLst>
          </p:nvPr>
        </p:nvSpPr>
        <p:spPr>
          <a:xfrm>
            <a:off x="7772400" y="6019800"/>
            <a:ext cx="914400" cy="365125"/>
          </a:xfrm>
        </p:spPr>
        <p:txBody>
          <a:bodyPr/>
          <a:lstStyle/>
          <a:p>
            <a:fld id="{CA648927-2277-486D-ABD8-0E6B2E3290A6}" type="slidenum">
              <a:rPr lang="en-US" smtClean="0">
                <a:latin typeface="Calibri" pitchFamily="34" charset="0"/>
              </a:rPr>
              <a:pPr/>
              <a:t>8</a:t>
            </a:fld>
            <a:endParaRPr lang="en-US" dirty="0">
              <a:latin typeface="Calibri" pitchFamily="34" charset="0"/>
            </a:endParaRPr>
          </a:p>
        </p:txBody>
      </p:sp>
      <p:sp>
        <p:nvSpPr>
          <p:cNvPr id="11" name="Title 1"/>
          <p:cNvSpPr txBox="1">
            <a:spLocks/>
          </p:cNvSpPr>
          <p:nvPr>
            <p:custDataLst>
              <p:tags r:id="rId4"/>
            </p:custDataLst>
          </p:nvPr>
        </p:nvSpPr>
        <p:spPr>
          <a:xfrm>
            <a:off x="457200" y="274638"/>
            <a:ext cx="7467600" cy="1143000"/>
          </a:xfrm>
          <a:prstGeom prst="rect">
            <a:avLst/>
          </a:prstGeom>
          <a:ln>
            <a:miter lim="800000"/>
            <a:headEnd/>
            <a:tailEnd/>
          </a:ln>
        </p:spPr>
        <p:txBody>
          <a:bodyPr vert="horz" lIns="91440" tIns="45720" rIns="91440" bIns="45720" rtlCol="0" anchor="ctr">
            <a:normAutofit fontScale="97500"/>
            <a:scene3d>
              <a:camera prst="orthographicFront"/>
              <a:lightRig rig="brightRoom" dir="t"/>
            </a:scene3d>
            <a:sp3d contourW="6350" prstMaterial="plastic">
              <a:bevelT w="20320" h="20320" prst="angle"/>
              <a:contourClr>
                <a:schemeClr val="accent1">
                  <a:tint val="100000"/>
                  <a:shade val="100000"/>
                  <a:hueMod val="100000"/>
                  <a:satMod val="100000"/>
                </a:schemeClr>
              </a:contourClr>
            </a:sp3d>
          </a:bodyPr>
          <a:lstStyle>
            <a:lvl1pPr algn="ctr" defTabSz="914400" rtl="0" eaLnBrk="1" latinLnBrk="0" hangingPunct="1">
              <a:spcBef>
                <a:spcPct val="0"/>
              </a:spcBef>
              <a:buNone/>
              <a:defRPr sz="3600" kern="1200">
                <a:solidFill>
                  <a:schemeClr val="tx1"/>
                </a:solidFill>
                <a:latin typeface="Century Gothic"/>
                <a:ea typeface="+mj-ea"/>
                <a:cs typeface="+mj-cs"/>
              </a:defRPr>
            </a:lvl1pPr>
          </a:lstStyle>
          <a:p>
            <a:pPr>
              <a:defRPr/>
            </a:pPr>
            <a:endParaRPr lang="en-US" b="1" cap="all" dirty="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endParaRPr>
          </a:p>
        </p:txBody>
      </p:sp>
      <p:sp>
        <p:nvSpPr>
          <p:cNvPr id="12" name="Content Placeholder 2"/>
          <p:cNvSpPr>
            <a:spLocks noGrp="1"/>
          </p:cNvSpPr>
          <p:nvPr>
            <p:ph idx="1"/>
            <p:custDataLst>
              <p:tags r:id="rId5"/>
            </p:custDataLst>
          </p:nvPr>
        </p:nvSpPr>
        <p:spPr>
          <a:xfrm>
            <a:off x="609600" y="1219200"/>
            <a:ext cx="8305800" cy="4068763"/>
          </a:xfrm>
        </p:spPr>
        <p:txBody>
          <a:bodyPr/>
          <a:lstStyle/>
          <a:p>
            <a:pPr eaLnBrk="1" hangingPunct="1"/>
            <a:r>
              <a:rPr lang="en-US" sz="2400" b="0" dirty="0">
                <a:cs typeface="Century"/>
              </a:rPr>
              <a:t>Logic Bomb: Malware logic executes upon certain conditions. </a:t>
            </a:r>
            <a:r>
              <a:rPr lang="en-US" sz="2400" b="0" dirty="0" smtClean="0">
                <a:cs typeface="Century"/>
              </a:rPr>
              <a:t>The program </a:t>
            </a:r>
            <a:r>
              <a:rPr lang="en-US" sz="2400" b="0" dirty="0">
                <a:cs typeface="Century"/>
              </a:rPr>
              <a:t>is often used for </a:t>
            </a:r>
            <a:r>
              <a:rPr lang="en-US" sz="2400" b="0" dirty="0" smtClean="0">
                <a:cs typeface="Century"/>
              </a:rPr>
              <a:t>otherwise legitimate </a:t>
            </a:r>
            <a:r>
              <a:rPr lang="en-US" sz="2400" b="0" dirty="0">
                <a:cs typeface="Century"/>
              </a:rPr>
              <a:t>reasons.</a:t>
            </a:r>
          </a:p>
          <a:p>
            <a:pPr lvl="1" eaLnBrk="1" hangingPunct="1"/>
            <a:r>
              <a:rPr lang="en-US" sz="1600" b="0" dirty="0" smtClean="0">
                <a:cs typeface="Century"/>
              </a:rPr>
              <a:t>Examples:</a:t>
            </a:r>
          </a:p>
          <a:p>
            <a:pPr lvl="1" eaLnBrk="1" hangingPunct="1"/>
            <a:r>
              <a:rPr lang="en-US" sz="1600" b="0" dirty="0" smtClean="0">
                <a:cs typeface="Century"/>
              </a:rPr>
              <a:t>Software </a:t>
            </a:r>
            <a:r>
              <a:rPr lang="en-US" sz="1600" b="0" dirty="0">
                <a:cs typeface="Century"/>
              </a:rPr>
              <a:t>which malfunctions if maintenance fee is not </a:t>
            </a:r>
            <a:r>
              <a:rPr lang="en-US" sz="1600" b="0" dirty="0" smtClean="0">
                <a:cs typeface="Century"/>
              </a:rPr>
              <a:t>paid.</a:t>
            </a:r>
            <a:endParaRPr lang="en-US" sz="1600" b="0" dirty="0">
              <a:cs typeface="Century"/>
            </a:endParaRPr>
          </a:p>
          <a:p>
            <a:pPr lvl="1" eaLnBrk="1" hangingPunct="1"/>
            <a:r>
              <a:rPr lang="en-US" sz="1600" b="0" dirty="0">
                <a:cs typeface="Century"/>
              </a:rPr>
              <a:t>Employee triggers a database erase when he is fired.</a:t>
            </a:r>
          </a:p>
          <a:p>
            <a:pPr eaLnBrk="1" hangingPunct="1"/>
            <a:r>
              <a:rPr lang="en-US" sz="2400" b="0" dirty="0" smtClean="0">
                <a:cs typeface="Century"/>
              </a:rPr>
              <a:t>Trojan </a:t>
            </a:r>
            <a:r>
              <a:rPr lang="en-US" sz="2400" b="0" dirty="0">
                <a:cs typeface="Century"/>
              </a:rPr>
              <a:t>Horse: Masquerades as </a:t>
            </a:r>
            <a:r>
              <a:rPr lang="en-US" sz="2400" b="0" dirty="0" smtClean="0">
                <a:cs typeface="Century"/>
              </a:rPr>
              <a:t>a benign </a:t>
            </a:r>
            <a:r>
              <a:rPr lang="en-US" sz="2400" b="0" dirty="0">
                <a:cs typeface="Century"/>
              </a:rPr>
              <a:t>program while quietly destroying data or damaging your syste</a:t>
            </a:r>
            <a:r>
              <a:rPr lang="en-US" b="0" dirty="0">
                <a:cs typeface="Century"/>
              </a:rPr>
              <a:t>m</a:t>
            </a:r>
            <a:r>
              <a:rPr lang="en-US" sz="1600" b="0" dirty="0">
                <a:cs typeface="Century"/>
              </a:rPr>
              <a:t>.</a:t>
            </a:r>
          </a:p>
          <a:p>
            <a:pPr lvl="1" eaLnBrk="1" hangingPunct="1"/>
            <a:r>
              <a:rPr lang="en-US" sz="1600" b="0" dirty="0">
                <a:cs typeface="Century"/>
              </a:rPr>
              <a:t>Download a game: </a:t>
            </a:r>
            <a:r>
              <a:rPr lang="en-US" sz="1600" b="0" dirty="0" smtClean="0">
                <a:cs typeface="Century"/>
              </a:rPr>
              <a:t>It may </a:t>
            </a:r>
            <a:r>
              <a:rPr lang="en-US" sz="1600" b="0" dirty="0">
                <a:cs typeface="Century"/>
              </a:rPr>
              <a:t>be fun but </a:t>
            </a:r>
            <a:r>
              <a:rPr lang="en-US" sz="1600" b="0" dirty="0" smtClean="0">
                <a:cs typeface="Century"/>
              </a:rPr>
              <a:t>contains hidden code </a:t>
            </a:r>
            <a:r>
              <a:rPr lang="en-US" sz="1600" b="0" dirty="0">
                <a:cs typeface="Century"/>
              </a:rPr>
              <a:t>that </a:t>
            </a:r>
            <a:r>
              <a:rPr lang="en-US" sz="1600" b="0" dirty="0" smtClean="0">
                <a:cs typeface="Century"/>
              </a:rPr>
              <a:t>gathers personal information without your knowledge</a:t>
            </a:r>
            <a:r>
              <a:rPr lang="en-US" sz="2000" b="0" dirty="0" smtClean="0">
                <a:cs typeface="Century"/>
              </a:rPr>
              <a:t>.</a:t>
            </a:r>
            <a:endParaRPr lang="en-US" sz="2000" b="0" dirty="0">
              <a:cs typeface="Century"/>
            </a:endParaRPr>
          </a:p>
          <a:p>
            <a:pPr eaLnBrk="1" hangingPunct="1"/>
            <a:endParaRPr lang="en-US" dirty="0">
              <a:latin typeface="Arial" charset="0"/>
            </a:endParaRPr>
          </a:p>
        </p:txBody>
      </p:sp>
      <p:pic>
        <p:nvPicPr>
          <p:cNvPr id="13" name="Picture 23" descr="bd04940_[1]"/>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6324600" y="4648200"/>
            <a:ext cx="1600200" cy="149648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custDataLst>
      <p:tags r:id="rId1"/>
    </p:custDataLst>
    <p:extLst>
      <p:ext uri="{BB962C8B-B14F-4D97-AF65-F5344CB8AC3E}">
        <p14:creationId xmlns:p14="http://schemas.microsoft.com/office/powerpoint/2010/main" val="35502753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custDataLst>
              <p:tags r:id="rId2"/>
            </p:custDataLst>
          </p:nvPr>
        </p:nvSpPr>
        <p:spPr>
          <a:xfrm>
            <a:off x="1219200" y="274638"/>
            <a:ext cx="7467600" cy="1143000"/>
          </a:xfrm>
        </p:spPr>
        <p:txBody>
          <a:bodyPr>
            <a:normAutofit/>
          </a:bodyPr>
          <a:lstStyle/>
          <a:p>
            <a:r>
              <a:rPr lang="en-US" sz="2800" dirty="0" smtClean="0">
                <a:latin typeface="Century Gothic"/>
                <a:cs typeface="Century Gothic"/>
              </a:rPr>
              <a:t>Social Engineering</a:t>
            </a:r>
            <a:endParaRPr lang="en-US" sz="2800" dirty="0">
              <a:latin typeface="Century Gothic"/>
              <a:cs typeface="Century Gothic"/>
            </a:endParaRPr>
          </a:p>
        </p:txBody>
      </p:sp>
      <p:sp>
        <p:nvSpPr>
          <p:cNvPr id="4" name="Slide Number Placeholder 3"/>
          <p:cNvSpPr>
            <a:spLocks noGrp="1"/>
          </p:cNvSpPr>
          <p:nvPr>
            <p:ph type="sldNum" sz="quarter" idx="12"/>
            <p:custDataLst>
              <p:tags r:id="rId3"/>
            </p:custDataLst>
          </p:nvPr>
        </p:nvSpPr>
        <p:spPr>
          <a:xfrm>
            <a:off x="7772400" y="6019800"/>
            <a:ext cx="914400" cy="365125"/>
          </a:xfrm>
        </p:spPr>
        <p:txBody>
          <a:bodyPr/>
          <a:lstStyle/>
          <a:p>
            <a:fld id="{CA648927-2277-486D-ABD8-0E6B2E3290A6}" type="slidenum">
              <a:rPr lang="en-US" smtClean="0">
                <a:latin typeface="Calibri" pitchFamily="34" charset="0"/>
              </a:rPr>
              <a:pPr/>
              <a:t>9</a:t>
            </a:fld>
            <a:endParaRPr lang="en-US" dirty="0">
              <a:latin typeface="Calibri" pitchFamily="34" charset="0"/>
            </a:endParaRPr>
          </a:p>
        </p:txBody>
      </p:sp>
      <p:pic>
        <p:nvPicPr>
          <p:cNvPr id="11" name="Picture 8"/>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2971800" y="4495800"/>
            <a:ext cx="2044700" cy="17843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pic>
      <p:sp>
        <p:nvSpPr>
          <p:cNvPr id="12" name="Title 1"/>
          <p:cNvSpPr txBox="1">
            <a:spLocks/>
          </p:cNvSpPr>
          <p:nvPr>
            <p:custDataLst>
              <p:tags r:id="rId4"/>
            </p:custDataLst>
          </p:nvPr>
        </p:nvSpPr>
        <p:spPr>
          <a:xfrm>
            <a:off x="457200" y="274638"/>
            <a:ext cx="7467600" cy="1143000"/>
          </a:xfrm>
          <a:prstGeom prst="rect">
            <a:avLst/>
          </a:prstGeom>
          <a:ln>
            <a:miter lim="800000"/>
            <a:headEnd/>
            <a:tailEnd/>
          </a:ln>
        </p:spPr>
        <p:txBody>
          <a:bodyPr vert="horz" lIns="91440" tIns="45720" rIns="91440" bIns="45720" rtlCol="0" anchor="ctr">
            <a:normAutofit/>
            <a:scene3d>
              <a:camera prst="orthographicFront"/>
              <a:lightRig rig="brightRoom" dir="t"/>
            </a:scene3d>
            <a:sp3d contourW="6350" prstMaterial="plastic">
              <a:bevelT w="20320" h="20320" prst="angle"/>
              <a:contourClr>
                <a:schemeClr val="accent1">
                  <a:tint val="100000"/>
                  <a:shade val="100000"/>
                  <a:hueMod val="100000"/>
                  <a:satMod val="100000"/>
                </a:schemeClr>
              </a:contourClr>
            </a:sp3d>
          </a:bodyPr>
          <a:lstStyle>
            <a:lvl1pPr algn="ctr" defTabSz="914400" rtl="0" eaLnBrk="1" latinLnBrk="0" hangingPunct="1">
              <a:spcBef>
                <a:spcPct val="0"/>
              </a:spcBef>
              <a:buNone/>
              <a:defRPr sz="3600" kern="1200">
                <a:solidFill>
                  <a:schemeClr val="tx1"/>
                </a:solidFill>
                <a:latin typeface="Century Gothic"/>
                <a:ea typeface="+mj-ea"/>
                <a:cs typeface="+mj-cs"/>
              </a:defRPr>
            </a:lvl1pPr>
          </a:lstStyle>
          <a:p>
            <a:pPr>
              <a:defRPr/>
            </a:pPr>
            <a:r>
              <a:rPr lang="en-US" b="1" cap="all" dirty="0" smtClean="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rPr>
              <a:t> </a:t>
            </a:r>
            <a:endParaRPr lang="en-US" b="1" cap="all" dirty="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endParaRPr>
          </a:p>
        </p:txBody>
      </p:sp>
      <p:sp>
        <p:nvSpPr>
          <p:cNvPr id="13" name="Content Placeholder 2"/>
          <p:cNvSpPr>
            <a:spLocks noGrp="1"/>
          </p:cNvSpPr>
          <p:nvPr>
            <p:ph idx="1"/>
            <p:custDataLst>
              <p:tags r:id="rId5"/>
            </p:custDataLst>
          </p:nvPr>
        </p:nvSpPr>
        <p:spPr>
          <a:xfrm>
            <a:off x="457200" y="1219200"/>
            <a:ext cx="8305800" cy="1295400"/>
          </a:xfrm>
        </p:spPr>
        <p:txBody>
          <a:bodyPr/>
          <a:lstStyle/>
          <a:p>
            <a:pPr eaLnBrk="1" hangingPunct="1"/>
            <a:r>
              <a:rPr lang="en-US" sz="1600" b="0" dirty="0">
                <a:solidFill>
                  <a:schemeClr val="bg1"/>
                </a:solidFill>
                <a:cs typeface="Century"/>
              </a:rPr>
              <a:t>Social engineering</a:t>
            </a:r>
            <a:r>
              <a:rPr lang="en-US" sz="1600" b="0" dirty="0">
                <a:cs typeface="Century"/>
              </a:rPr>
              <a:t> manipulates people into performing actions or divulging confidential information. Similar to a confidence trick or simple fraud, the term applies to the use of deception to gain information, commit fraud, or access computer systems.</a:t>
            </a:r>
          </a:p>
          <a:p>
            <a:pPr eaLnBrk="1" hangingPunct="1"/>
            <a:endParaRPr lang="en-US" dirty="0">
              <a:latin typeface="Arial" charset="0"/>
            </a:endParaRPr>
          </a:p>
        </p:txBody>
      </p:sp>
      <p:pic>
        <p:nvPicPr>
          <p:cNvPr id="14" name="Picture 2"/>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1219200" y="4114800"/>
            <a:ext cx="1295400" cy="193998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pic>
      <p:sp>
        <p:nvSpPr>
          <p:cNvPr id="15" name="AutoShape 3"/>
          <p:cNvSpPr>
            <a:spLocks noChangeArrowheads="1"/>
          </p:cNvSpPr>
          <p:nvPr>
            <p:custDataLst>
              <p:tags r:id="rId6"/>
            </p:custDataLst>
          </p:nvPr>
        </p:nvSpPr>
        <p:spPr bwMode="auto">
          <a:xfrm>
            <a:off x="1143000" y="2438400"/>
            <a:ext cx="1600200" cy="1600200"/>
          </a:xfrm>
          <a:prstGeom prst="wedgeRoundRectCallout">
            <a:avLst>
              <a:gd name="adj1" fmla="val -18359"/>
              <a:gd name="adj2" fmla="val 65307"/>
              <a:gd name="adj3" fmla="val 16667"/>
            </a:avLst>
          </a:prstGeom>
          <a:solidFill>
            <a:srgbClr val="60597B"/>
          </a:solidFill>
          <a:ln w="9360">
            <a:solidFill>
              <a:srgbClr val="FFFFFF"/>
            </a:solidFill>
            <a:miter lim="800000"/>
            <a:headEnd/>
            <a:tailEnd/>
          </a:ln>
        </p:spPr>
        <p:txBody>
          <a:bodyPr lIns="90000" tIns="46800" rIns="90000" bIns="46800"/>
          <a:lstStyle/>
          <a:p>
            <a:pPr algn="ct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sz="1400" b="1" dirty="0">
                <a:solidFill>
                  <a:srgbClr val="FFFFFF"/>
                </a:solidFill>
                <a:latin typeface="Century"/>
                <a:cs typeface="Century"/>
              </a:rPr>
              <a:t>Phone Call:</a:t>
            </a:r>
          </a:p>
          <a:p>
            <a:pPr algn="ct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sz="1400" dirty="0">
                <a:solidFill>
                  <a:srgbClr val="FFFFFF"/>
                </a:solidFill>
                <a:latin typeface="Century"/>
                <a:cs typeface="Century"/>
              </a:rPr>
              <a:t>This is John, the System </a:t>
            </a:r>
            <a:r>
              <a:rPr lang="en-US" sz="1400" dirty="0" smtClean="0">
                <a:solidFill>
                  <a:srgbClr val="FFFFFF"/>
                </a:solidFill>
                <a:latin typeface="Century"/>
                <a:cs typeface="Century"/>
              </a:rPr>
              <a:t>Administrator.  </a:t>
            </a:r>
            <a:r>
              <a:rPr lang="en-US" sz="1400" dirty="0">
                <a:solidFill>
                  <a:srgbClr val="FFFFFF"/>
                </a:solidFill>
                <a:latin typeface="Century"/>
                <a:cs typeface="Century"/>
              </a:rPr>
              <a:t>What is your password?</a:t>
            </a:r>
          </a:p>
        </p:txBody>
      </p:sp>
      <p:sp>
        <p:nvSpPr>
          <p:cNvPr id="16" name="Rectangle 4"/>
          <p:cNvSpPr>
            <a:spLocks noChangeArrowheads="1"/>
          </p:cNvSpPr>
          <p:nvPr>
            <p:custDataLst>
              <p:tags r:id="rId7"/>
            </p:custDataLst>
          </p:nvPr>
        </p:nvSpPr>
        <p:spPr bwMode="auto">
          <a:xfrm>
            <a:off x="5562600" y="1905000"/>
            <a:ext cx="2057400" cy="1331913"/>
          </a:xfrm>
          <a:prstGeom prst="rect">
            <a:avLst/>
          </a:prstGeom>
          <a:solidFill>
            <a:srgbClr val="D22AEE"/>
          </a:solidFill>
          <a:ln w="9360">
            <a:solidFill>
              <a:srgbClr val="FFFFFF"/>
            </a:solidFill>
            <a:miter lim="800000"/>
            <a:headEnd/>
            <a:tailEnd/>
          </a:ln>
        </p:spPr>
        <p:txBody>
          <a:bodyPr wrap="none" lIns="90000" tIns="46800" rIns="90000" bIns="46800" anchor="ctr"/>
          <a:lstStyle/>
          <a:p>
            <a:pPr algn="ct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sz="1600" b="1" dirty="0">
                <a:solidFill>
                  <a:srgbClr val="FFFFFF"/>
                </a:solidFill>
                <a:latin typeface="Century"/>
                <a:cs typeface="Century"/>
              </a:rPr>
              <a:t>Email:</a:t>
            </a:r>
          </a:p>
          <a:p>
            <a:pPr algn="ct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sz="1600" dirty="0">
                <a:solidFill>
                  <a:srgbClr val="FFFFFF"/>
                </a:solidFill>
                <a:latin typeface="Century"/>
                <a:cs typeface="Century"/>
              </a:rPr>
              <a:t>ABC Bank has</a:t>
            </a:r>
          </a:p>
          <a:p>
            <a:pPr algn="ct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sz="1600" dirty="0">
                <a:solidFill>
                  <a:srgbClr val="FFFFFF"/>
                </a:solidFill>
                <a:latin typeface="Century"/>
                <a:cs typeface="Century"/>
              </a:rPr>
              <a:t>noticed a </a:t>
            </a:r>
          </a:p>
          <a:p>
            <a:pPr algn="ct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sz="1600" dirty="0">
                <a:solidFill>
                  <a:srgbClr val="FFFFFF"/>
                </a:solidFill>
                <a:latin typeface="Century"/>
                <a:cs typeface="Century"/>
              </a:rPr>
              <a:t>problem with</a:t>
            </a:r>
          </a:p>
          <a:p>
            <a:pPr algn="ct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sz="1600" dirty="0">
                <a:solidFill>
                  <a:srgbClr val="FFFFFF"/>
                </a:solidFill>
                <a:latin typeface="Century"/>
                <a:cs typeface="Century"/>
              </a:rPr>
              <a:t>your account…</a:t>
            </a:r>
          </a:p>
        </p:txBody>
      </p:sp>
      <p:sp>
        <p:nvSpPr>
          <p:cNvPr id="17" name="AutoShape 9"/>
          <p:cNvSpPr>
            <a:spLocks noChangeArrowheads="1"/>
          </p:cNvSpPr>
          <p:nvPr>
            <p:custDataLst>
              <p:tags r:id="rId8"/>
            </p:custDataLst>
          </p:nvPr>
        </p:nvSpPr>
        <p:spPr bwMode="auto">
          <a:xfrm>
            <a:off x="3124200" y="2819400"/>
            <a:ext cx="1752600" cy="1371600"/>
          </a:xfrm>
          <a:prstGeom prst="wedgeRoundRectCallout">
            <a:avLst>
              <a:gd name="adj1" fmla="val -3713"/>
              <a:gd name="adj2" fmla="val 79444"/>
              <a:gd name="adj3" fmla="val 16667"/>
            </a:avLst>
          </a:prstGeom>
          <a:solidFill>
            <a:srgbClr val="6666FF"/>
          </a:solidFill>
          <a:ln w="9360">
            <a:solidFill>
              <a:srgbClr val="993300"/>
            </a:solidFill>
            <a:miter lim="800000"/>
            <a:headEnd/>
            <a:tailEnd/>
          </a:ln>
        </p:spPr>
        <p:txBody>
          <a:bodyPr lIns="90000" tIns="46800" rIns="90000" bIns="46800"/>
          <a:lstStyle/>
          <a:p>
            <a:pPr algn="ct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sz="1600" b="1" dirty="0">
                <a:solidFill>
                  <a:srgbClr val="FFFFFF"/>
                </a:solidFill>
                <a:latin typeface="Century"/>
                <a:cs typeface="Century"/>
              </a:rPr>
              <a:t>In Person:</a:t>
            </a:r>
          </a:p>
          <a:p>
            <a:pPr algn="ct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sz="1600" dirty="0">
                <a:solidFill>
                  <a:srgbClr val="FFFFFF"/>
                </a:solidFill>
                <a:latin typeface="Century"/>
                <a:cs typeface="Century"/>
              </a:rPr>
              <a:t>What ethnicity are you?  Your </a:t>
            </a:r>
            <a:r>
              <a:rPr lang="en-US" sz="1600" dirty="0" smtClean="0">
                <a:solidFill>
                  <a:srgbClr val="FFFFFF"/>
                </a:solidFill>
                <a:latin typeface="Century"/>
                <a:cs typeface="Century"/>
              </a:rPr>
              <a:t>mother’s </a:t>
            </a:r>
            <a:r>
              <a:rPr lang="en-US" sz="1600" dirty="0">
                <a:solidFill>
                  <a:srgbClr val="FFFFFF"/>
                </a:solidFill>
                <a:latin typeface="Century"/>
                <a:cs typeface="Century"/>
              </a:rPr>
              <a:t>maiden name?</a:t>
            </a:r>
          </a:p>
        </p:txBody>
      </p:sp>
      <p:pic>
        <p:nvPicPr>
          <p:cNvPr id="18" name="Picture 5"/>
          <p:cNvPicPr>
            <a:picLocks noChangeAspect="1" noChangeArrowheads="1"/>
          </p:cNvPicPr>
          <p:nvPr/>
        </p:nvPicPr>
        <p:blipFill>
          <a:blip r:embed="rId15" cstate="print">
            <a:extLst>
              <a:ext uri="{28A0092B-C50C-407E-A947-70E740481C1C}">
                <a14:useLocalDpi xmlns:a14="http://schemas.microsoft.com/office/drawing/2010/main" val="0"/>
              </a:ext>
            </a:extLst>
          </a:blip>
          <a:srcRect/>
          <a:stretch>
            <a:fillRect/>
          </a:stretch>
        </p:blipFill>
        <p:spPr bwMode="auto">
          <a:xfrm>
            <a:off x="5943600" y="3967163"/>
            <a:ext cx="2357437" cy="235743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pic>
      <p:sp>
        <p:nvSpPr>
          <p:cNvPr id="19" name="AutoShape 7"/>
          <p:cNvSpPr>
            <a:spLocks noChangeArrowheads="1"/>
          </p:cNvSpPr>
          <p:nvPr>
            <p:custDataLst>
              <p:tags r:id="rId9"/>
            </p:custDataLst>
          </p:nvPr>
        </p:nvSpPr>
        <p:spPr bwMode="auto">
          <a:xfrm>
            <a:off x="5029200" y="3962400"/>
            <a:ext cx="1371600" cy="1447800"/>
          </a:xfrm>
          <a:prstGeom prst="wedgeRoundRectCallout">
            <a:avLst>
              <a:gd name="adj1" fmla="val 67940"/>
              <a:gd name="adj2" fmla="val -18227"/>
              <a:gd name="adj3" fmla="val 16667"/>
            </a:avLst>
          </a:prstGeom>
          <a:solidFill>
            <a:srgbClr val="CC9900"/>
          </a:solidFill>
          <a:ln w="9360">
            <a:solidFill>
              <a:srgbClr val="FFFFFF"/>
            </a:solidFill>
            <a:miter lim="800000"/>
            <a:headEnd/>
            <a:tailEnd/>
          </a:ln>
        </p:spPr>
        <p:txBody>
          <a:bodyPr lIns="90000" tIns="46800" rIns="90000" bIns="46800"/>
          <a:lstStyle/>
          <a:p>
            <a:pPr algn="ct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sz="1600" dirty="0">
                <a:solidFill>
                  <a:srgbClr val="FFFFFF"/>
                </a:solidFill>
                <a:latin typeface="Century"/>
                <a:cs typeface="Century"/>
              </a:rPr>
              <a:t>and have some </a:t>
            </a:r>
            <a:r>
              <a:rPr lang="en-US" sz="1600" dirty="0" smtClean="0">
                <a:solidFill>
                  <a:srgbClr val="FFFFFF"/>
                </a:solidFill>
                <a:latin typeface="Century"/>
                <a:cs typeface="Century"/>
              </a:rPr>
              <a:t>lovely software patches!</a:t>
            </a:r>
            <a:endParaRPr lang="en-US" sz="1600" dirty="0">
              <a:solidFill>
                <a:srgbClr val="FFFFFF"/>
              </a:solidFill>
              <a:latin typeface="Century"/>
              <a:cs typeface="Century"/>
            </a:endParaRPr>
          </a:p>
          <a:p>
            <a:pPr algn="ct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lang="en-US" sz="1600" dirty="0">
              <a:solidFill>
                <a:srgbClr val="FFFFFF"/>
              </a:solidFill>
            </a:endParaRPr>
          </a:p>
        </p:txBody>
      </p:sp>
      <p:sp>
        <p:nvSpPr>
          <p:cNvPr id="20" name="AutoShape 6"/>
          <p:cNvSpPr>
            <a:spLocks noChangeArrowheads="1"/>
          </p:cNvSpPr>
          <p:nvPr>
            <p:custDataLst>
              <p:tags r:id="rId10"/>
            </p:custDataLst>
          </p:nvPr>
        </p:nvSpPr>
        <p:spPr bwMode="auto">
          <a:xfrm>
            <a:off x="7391400" y="3352800"/>
            <a:ext cx="1447800" cy="1219200"/>
          </a:xfrm>
          <a:prstGeom prst="wedgeRoundRectCallout">
            <a:avLst>
              <a:gd name="adj1" fmla="val -71284"/>
              <a:gd name="adj2" fmla="val 36145"/>
              <a:gd name="adj3" fmla="val 16667"/>
            </a:avLst>
          </a:prstGeom>
          <a:solidFill>
            <a:srgbClr val="CC9900"/>
          </a:solidFill>
          <a:ln w="9360">
            <a:solidFill>
              <a:srgbClr val="FFFFFF"/>
            </a:solidFill>
            <a:miter lim="800000"/>
            <a:headEnd/>
            <a:tailEnd/>
          </a:ln>
        </p:spPr>
        <p:txBody>
          <a:bodyPr lIns="90000" tIns="46800" rIns="90000" bIns="46800"/>
          <a:lstStyle/>
          <a:p>
            <a:pPr algn="ct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sz="1600" dirty="0">
                <a:solidFill>
                  <a:srgbClr val="FFFFFF"/>
                </a:solidFill>
                <a:latin typeface="Century"/>
                <a:cs typeface="Century"/>
              </a:rPr>
              <a:t>I have come to repair your machine…</a:t>
            </a:r>
          </a:p>
        </p:txBody>
      </p:sp>
    </p:spTree>
    <p:custDataLst>
      <p:tags r:id="rId1"/>
    </p:custDataLst>
    <p:extLst>
      <p:ext uri="{BB962C8B-B14F-4D97-AF65-F5344CB8AC3E}">
        <p14:creationId xmlns:p14="http://schemas.microsoft.com/office/powerpoint/2010/main" val="14912159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MMPROD_UIPERSISTENCEDATA" val="MMPROD_UIPERSISTENCEDATA"/>
  <p:tag name="MMPROD_NEXTUNIQUEID" val="10009"/>
  <p:tag name="MMPROD_THEME_BG_IMAGE" val=""/>
  <p:tag name="MMPROD_TAG_VCONFIG" val="PD94bWwgdmVyc2lvbj0iMS4wIj8+DQo8Y29uZmlndXJhdGlvbj4NCgk8YnJhbmRpbmc+DQoJCTx1aWZvbnQgbmFtZT0iRk9OVF9OT1RFU19URVhUIiB2YWx1ZT0iVmVyZGFuYSw5LGZhbHNlLGZhbHNlLGZhbHNlIi8+DQoJPC9icmFuZGluZz4NCgk8Y29sb3JzPg0KCQk8dWljb2xvciBuYW1lPSJwcmltYXJ5IiB2YWx1ZT0iMHg2Rjg0ODgiLz4NCgkJPHVpY29sb3IgbmFtZT0iZ2xvdyIgdmFsdWU9IjB4NjA5NzczIi8+DQoJCTx1aWNvbG9yIG5hbWU9InRleHQiIHZhbHVlPSIweEZGRkZGRiIvPg0KCQk8dWljb2xvciBuYW1lPSJsaWdodCIgdmFsdWU9IjB4NEU1RDYwIi8+DQoJCTx1aWNvbG9yIG5hbWU9InNoYWRvdyIgdmFsdWU9IjB4MDAwMDAwIi8+DQoJCTx1aWNvbG9yIG5hbWU9ImJhY2tncm91bmQiIHZhbHVlPSIweDcyNzk3MSIvPg0KCTwvY29sb3JzPg0KCTxsYXlvdXQ+DQoJCTx1aXNob3cgbmFtZT0icHJlc2VudGF0aW9udGl0bGUiIHZhbHVlPSJ0cnVlIi8+PHVpc2hvdyBuYW1lPSJwcmVzZW50ZXJwaG90byIgdmFsdWU9InRydWUiLz48dWlzaG93IG5hbWU9InByZXNlbnRlcm5hbWUiIHZhbHVlPSJ0cnVlIi8+PHVpc2hvdyBuYW1lPSJwcmVzZW50ZXJ0aXRsZSIgdmFsdWU9InRydWUiLz48dWlzaG93IG5hbWU9InByZXNlbnRlcmVtYWlsIiB2YWx1ZT0idHJ1ZSIvPjx1aXNob3cgbmFtZT0icHJlc2VudGVyYmlvIiB2YWx1ZT0idHJ1ZSIvPjx1aXNob3cgbmFtZT0iY29tcGFueWxvZ28iIHZhbHVlPSJ0cnVlIi8+PHVpc2hvdyBuYW1lPSJzaWRlYmFyIiB2YWx1ZT0iZmFsc2UiLz48dWlzaG93IG5hbWU9Im91dGxpbmUiIHZhbHVlPSJ0cnVlIi8+PHVpc2hvdyBuYW1lPSJ0aHVtYm5haWwiIHZhbHVlPSJ0cnVlIi8+DQoJCTx1aXNob3cgbmFtZT0ibm90ZXMiIHZhbHVlPSJ0cnVlIi8+PHVpc2hvdyBuYW1lPSJzZWFyY2giIHZhbHVlPSJ0cnVlIi8+PHVpc2hvdyBuYW1lPSJxdWl6IiB2YWx1ZT0idHJ1ZSIvPjx1aXNob3cgbmFtZT0iYXR0YWNobWVudHMiIHZhbHVlPSJ0cnVlIi8+PHVpc2hvdyBuYW1lPSJ1dGlscyIgdmFsdWU9InRydWUiLz48dWlzaG93IG5hbWU9InZvbHVtZSIgdmFsdWU9InRydWUiLz48dWlzaG93IG5hbWU9InBsYXliYXIiIHZhbHVlPSJ0cnVlIi8+PHVpc2hvdyBuYW1lPSJ0YWxraW5naGVhZCIgdmFsdWU9InRydWUiLz48dWlzaG93IG5hbWU9InNpZGViYXJvbnJpZ2h0IiB2YWx1ZT0idHJ1ZSIvPjx1aXNob3cgbmFtZT0idmlld2NoYW5nZSIgdmFsdWU9InRydWUiLz48dWlzaG93IG5hbWU9ImFsd2F5c1NjcnVuY2giIHZhbHVlPSJmYWxzZSIvPjx1aXNob3cgbmFtZT0iaW5pdGlhbGRpc3BsYXltb2RlaXNub3JtYWwiIHZhbHVlPSJmYWxzZSIvPjx1aXJlcGxhY2UgbmFtZT0ibG9nbyIgdmFsdWU9IiIvPjx1aXJlcGxhY2UgbmFtZT0iYmdpbWFnZSIgdmFsdWU9IiIvPjx1aXJlcGxhY2UgbmFtZT0iaW5pdGlhbHRhYiIgdmFsdWU9Im91dGxpbmUiLz48dWlzaG93IG5hbWU9ImNjdGV4dGhpZ2hsaWdodGluZyIgdmFsdWU9InRydWUiLz4NCgk8L2xheW91dD4NCgk8cHJlbG9hZGVyPjxzZXRCb29sIG5hbWU9ImRpc2FibGVBc3NldFByZWxvYWRlciIgdmFsdWU9InRydWUiLz48L3ByZWxvYWRlcj48bGFuZ3VhZ2UgaWQ9ImVuIj4NCgkJPCEtLSBmb3JtYXQgZm9yIHVpZm9udCB2YWx1ZSBpcyAiZm9udCxzaXplLGlzYm9sZCxpc2l0YWxpYyxpc3NoYWRvd2VkIiAtLT4NCgkJPHVpZm9udCBuYW1lPSJGT05UX1FVSVpaSU5HIiB2YWx1ZT0iVmVyZGFuYSw5LGZhbHNlLGZhbHNlLGZhbHNlIi8+DQoJCTx1aWZvbnQgbmFtZT0iRk9OVF9TQ1JVQlNUQVRVUyIgdmFsdWU9IlZlcmRhbmEsOSx0cnVlLGZhbHNlLHRydWUiLz4NCgkJPHVpZm9udCBuYW1lPSJGT05UX1NDUlVCVElNRSIgdmFsdWU9IlZlcmRhbmEsOSxmYWxzZSxmYWxzZSx0cnVlIi8+DQoJCTx1aWZvbnQgbmFtZT0iRk9OVF9FTEFQU0VEVElNRSIgdmFsdWU9IlZlcmRhbmEsOSx0cnVlLGZhbHNlLHRydWUiLz4NCgkJPHVpZm9udCBuYW1lPSJGT05UX1VUSUxTTUVOVSIgdmFsdWU9IlZlcmRhbmEsOSx0cnVlLGZhbHNlLGZhbHNlIi8+DQoJCTx1aWZvbnQgbmFtZT0iRk9OVF9UQUJTIiB2YWx1ZT0iVmVyZGFuYSw5LHRydWUsZmFsc2UsdHJ1ZSIvPg0KCQk8dWlmb250IG5hbWU9IkZPTlRfUFJFU0VOVEFUSU9OTkFNRSIgdmFsdWU9IlZlcmRhbmEsMTQsZmFsc2UsZmFsc2UsdHJ1ZSIvPg0KCQk8dWlmb250IG5hbWU9IkZPTlRfUFJFU0VOVEVSTkFNRSIgdmFsdWU9IlZlcmRhbmEsMTAsdHJ1ZSxmYWxzZSx0cnVlIi8+DQoJCTx1aWZvbnQgbmFtZT0iRk9OVF9QUkVTRU5URVJUSVRMRSIgdmFsdWU9IlZlcmRhbmEsMTAsZmFsc2UsZmFsc2UsdHJ1ZSIvPg0KCQk8dWlmb250IG5hbWU9IkZPTlRfQklPQlROIiB2YWx1ZT0iVmVyZGFuYSwxMCxmYWxzZSxmYWxzZSx0cnVlIi8+DQoJCTx1aWZvbnQgbmFtZT0iRk9OVF9OT1RFUyIgdmFsdWU9IlZlcmRhbmEsMTEsZmFsc2UsZmFsc2UsZmFsc2UiLz4NCgkJPHVpZm9udCBuYW1lPSJGT05UX09VVExJTkUiIHZhbHVlPSJWZXJkYW5hLDExLGZhbHNlLGZhbHNlLHRydWUiLz4NCgkJPHVpZm9udCBuYW1lPSJGT05UX1NFQVJDSCIgdmFsdWU9IlZlcmRhbmEsMTEsZmFsc2UsZmFsc2UsdHJ1ZSIvPg0KCQk8dWlmb250IG5hbWU9IkZPTlRfVEhVTUIiIHZhbHVlPSJWZXJkYW5hLDksZmFsc2UsZmFsc2UsdHJ1ZSIvPg0KCQk8dWlmb250IG5hbWU9IkZPTlRfQklPV0lOIiB2YWx1ZT0iVmVyZGFuYSwxMSxmYWxzZSxmYWxzZSxmYWxzZSIvPg0KCQk8dWlmb250IG5hbWU9IkZPTlRfTElTVEhFQURJTkciIHZhbHVlPSJWZXJkYW5hLDksZmFsc2UsZmFsc2UsZmFsc2UiLz4NCgkJPHVpZm9udCBuYW1lPSJGT05UX1dJTlRJVExFIiB2YWx1ZT0iVmVyZGFuYSw5LGZhbHNlLGZhbHNlLHRydWUiLz4NCgkJPHVpZm9udCBuYW1lPSJGT05UX0FUVEFDSE1FTlRTIiB2YWx1ZT0iVmVyZGFuYSwxMSxmYWxzZSxmYWxzZSx0cnVlIi8+DQoJCTwhLS1xdWl6IHBvZCBhbmQgbWVzc2FnZSBib3ggdGV4dCBmb250cy0tPg0KCQk8dWlmb250IG5hbWU9IkZPTlRfTVNHQk9YX1dJTlRJVExFIiB2YWx1ZT0iVmVyZGFuYSwxMSx0cnVlLGZhbHNlLHRydWUiLz4NCgkJPHVpZm9udCBuYW1lPSJGT05UX01TR0JPWF9NU0ciIHZhbHVlPSJWZXJkYW5hLDExLGZhbHNlLGZhbHNlLHRydWUiLz4NCgkJPHVpZm9udCBuYW1lPSJGT05UX01TR0JPWF9PUFRJT05TIiB2YWx1ZT0iVmVyZGFuYSw5LHRydWUsZmFsc2UsdHJ1ZSIvPg0KCQk8dWlmb250IG5hbWU9IkZPTlRfUVVJWlBPRF9RVUlaX1RJVExFIiB2YWx1ZT0iVmVyZGFuYSwxMSx0cnVlLGZhbHNlLHRydWUiLz4NCgkJPHVpZm9udCBuYW1lPSJGT05UX1FVSVpQT0RfUVVJWl9BVFRFTVBUIiB2YWx1ZT0iVmVyZGFuYSw5LGZhbHNlLGZhbHNlLHRydWUiLz4NCgkJPHVpZm9udCBuYW1lPSJGT05UX1FVSVpQT0RfUVVJWl9BVFRFTVBUX1ZBTFVFIiB2YWx1ZT0iVmVyZGFuYSw5LHRydWUsZmFsc2UsdHJ1ZSIvPg0KCQk8dWlmb250IG5hbWU9IkZPTlRfUVVJWlBPRF9RVUVTVElPTl9TQ09SRSIgdmFsdWU9IlZlcmRhbmEsOSxmYWxzZSxmYWxzZSx0cnVlIi8+DQoJCTx1aWZvbnQgbmFtZT0iRk9OVF9RVUlaUE9EX1FVRVNUSU9OX1NDT1JFX1ZBTFVFIiB2YWx1ZT0iVmVyZGFuYSw5LHRydWUsZmFsc2UsdHJ1ZSIvPg0KCQk8dWlmb250IG5hbWU9IkZPTlRfUVVJWlBPRF9RVUVTVElPTl9BVFRFTVBUIiB2YWx1ZT0iVmVyZGFuYSw5LGZhbHNlLGZhbHNlLHRydWUiLz4NCgkJPHVpZm9udCBuYW1lPSJGT05UX1FVSVpQT0RfUVVFU1RJT05fQVRURU1QVF9WQUxVRSIgdmFsdWU9IlZlcmRhbmEsOSx0cnVlLGZhbHNlLHRydWUiLz4NCgkJPHVpZm9udCBuYW1lPSJGT05UX1FVSVpQT0RfUVVFU1RJT05fVEFHIiB2YWx1ZT0iVmVyZGFuYSwxMSx0cnVlLGZhbHNlLHRydWUiLz4NCgkJPHVpZm9udCBuYW1lPSJGT05UX1FVSVpQT0RfUVVJWl9RVUVTVElPTl9DT1VOVCIgdmFsdWU9IlZlcmRhbmEsOSxmYWxzZSxmYWxzZSx0cnVlIi8+DQoJCTx1aWZvbnQgbmFtZT0iRk9OVF9RVUlaUE9EX1FVSVpfUVVFU1RJT05fQ09VTlRfVkFMVUUiIHZhbHVlPSJWZXJkYW5hLDksdHJ1ZSxmYWxzZSx0cnVlIi8+DQoJCTx1aWZvbnQgbmFtZT0iRk9OVF9RVUlaUE9EX1FVSVpfUVVFU1RJT05fQVRURU1QVEVEIiB2YWx1ZT0iVmVyZGFuYSw5LGZhbHNlLGZhbHNlLHRydWUiLz4NCgkJPHVpZm9udCBuYW1lPSJGT05UX1FVSVpQT0RfUVVJWl9RVUVTVElPTl9BVFRFTVBURURfVkFMVUUiIHZhbHVlPSJWZXJkYW5hLDksdHJ1ZSxmYWxzZSx0cnVlIi8+DQoJCTx1aWZvbnQgbmFtZT0iRk9OVF9RVUlaUE9EX1FVSVpfU0NPUkVfVEFHIiB2YWx1ZT0iVmVyZGFuYSwxMSx0cnVlLGZhbHNlLHRydWUiLz4NCgkJPHVpZm9udCBuYW1lPSJGT05UX1FVSVpQT0RfUVVJWl9TQ09SRSIgdmFsdWU9IlZlcmRhbmEsOSxmYWxzZSxmYWxzZSx0cnVlIi8+DQoJCTx1aWZvbnQgbmFtZT0iRk9OVF9RVUlaUE9EX1FVSVpfU0NPUkVfVkFMVUUiIHZhbHVlPSJWZXJkYW5hLDksdHJ1ZSxmYWxzZSx0cnVlIi8+DQoJCTx1aWZvbnQgbmFtZT0iRk9OVF9RVUlaUE9EX1FVSVpfTUFYU0NPUkUiIHZhbHVlPSJWZXJkYW5hLDksZmFsc2UsZmFsc2UsdHJ1ZSIvPg0KCQk8dWlmb250IG5hbWU9IkZPTlRfUVVJWlBPRF9RVUlaX01BWFNDT1JFX1ZBTFVFIiB2YWx1ZT0iVmVyZGFuYSw5LHRydWUsZmFsc2UsdHJ1ZSIvPg0KCQk8dWlmb250IG5hbWU9IkZPTlRfUVVJWlBPRF9RVUlaX1BBU1NTQ09SRSIgdmFsdWU9IlZlcmRhbmEsOSxmYWxzZSxmYWxzZSx0cnVlIi8+DQoJCTx1aWZvbnQgbmFtZT0iRk9OVF9RVUlaUE9EX1FVSVpfUEFTU1NDT1JFX1ZBTFVFIiB2YWx1ZT0iVmVyZGFuYSw5LHRydWUsZmFsc2UsdHJ1ZSIvPg0KCQk8IS0tIHVpdGV4dCAtLT4NCgkJPCEtLSBzdWJzdGl0dXRpb246ICVuID09IHNsaWRlIG51bWJlciAtLT4NCgkJPHVpdGV4dCBuYW1lPSJVTk5BTUVEU0xJREVUSVRMRSIgdmFsdWU9IlNsaWRlICVuIi8+DQoJCTx1aXRleHQgbmFtZT0iQVRUQUNITUVOVF9QUkVWSUVXX1dBUk5JTkdNU0dfVElUTEVTVFJJTkciIHZhbHVlPSJBdHRhY2htZW50IFdhcm5pbmciLz4NCgkJPHVpdGV4dCBuYW1lPSJBVFRBQ0hNRU5UX1BSRVZJRVdfV0FSTklOR01TRyIgdmFsdWU9IkF0dGFjaG1lbnRzIGRvIG5vdCBvcGVuIGluIFByZXZpZXcgbW9kZS4gUGxlYXNlIHVzZSBwdWJsaXNoIHRvIHNlZSB0aGUgcmVzdWx0cyIvPg0KCQk8dWl0ZXh0IG5hbWU9IkNPTExBQl9MT0NBTF9QTEFZQkFDS19NU0ciIHZhbHVlPSJDb250ZW50IGlzIGJlaW5nIHBsYXllZCBsb2NhbGx5LiBDb2xsYWJvcmF0aW9uIGRvZXMgbm90IHdvcmsgaW4gdGhpcyBtb2RlIi8+DQoJCTx1aXRleHQgbmFtZT0iQ09MTEFCX0xPQ0FMX1BMQVlCQUNLX1RJVExFIiB2YWx1ZT0iTG9jYWwgUGxheWJhY2siLz4NCgkJPHVpdGV4dCBuYW1lPSJDT0xMQUJfTE9DQUxfUExBWUJBQ0tCVE4iIHZhbHVlPSJPayIvPg0KCQk8IS0tIHN1YnN0aXR1dGlvbjogJW4gPT0gc2xpZGUgbnVtYmVyIC0tPg0KCQk8IS0tIHN1YnN0aXR1dGlvbjogJXQgPT0gdG90YWwgc2xpZGUgY291bnQgLS0+DQoJCTx1aXRleHQgbmFtZT0iU0NSVUJCQVJTVEFUVVNfU0xJREVJTkZPIiB2YWx1ZT0iU2xpZGUgJW4gLyAldCB8ICIvPg0KCQk8dWl0ZXh0IG5hbWU9IlNDUlVCQkFSU1RBVFVTX1NUT1BQRUQiIHZhbHVlPSJTdG9wcGVkIi8+DQoJCTx1aXRleHQgbmFtZT0iU0NSVUJCQVJTVEFUVVNfUExBWUlORyIgdmFsdWU9IlBsYXlpbmciLz4NCgkJPHVpdGV4dCBuYW1lPSJTQ1JVQkJBUlNUQVRVU19OT0FVRElPIiB2YWx1ZT0iTm8gQXVkaW8iLz4NCgkJPHVpdGV4dCBuYW1lPSJTQ1JVQkJBUlNUQVRVU19WSURQTEFZSU5HIiB2YWx1ZT0iVmlkZW8gUGxheWluZyIvPg0KCQk8dWl0ZXh0IG5hbWU9IlNDUlVCQkFSU1RBVFVTX0xPQURJTkciIHZhbHVlPSJMb2FkaW5nIi8+DQoJCTx1aXRleHQgbmFtZT0iU0NSVUJCQVJTVEFUVVNfQlVGRkVSSU5HIiB2YWx1ZT0iQnVmZmVyaW5nIi8+DQoJCTx1aXRleHQgbmFtZT0iU0NSVUJCQVJTVEFUVVNfUVVFU1RJT04iIHZhbHVlPSJBbnN3ZXIgUXVlc3Rpb24iLz4NCgkJPHVpdGV4dCBuYW1lPSJTQ1JVQkJBUlNUQVRVU19SRVZJRVdRVUlaIiB2YWx1ZT0iUmV2aWV3aW5nIFF1aXoiLz4NCgkJPCEtLSBzdWJzdGl0dXRpb246ICVtID09IG1pbnV0ZXMgcmVtYWluaW5nIC0tPg0KCQk8IS0tIHN1YnN0aXR1dGlvbjogJXMgPT0gc2Vjb25kcyByZW1haW5pbmcgLS0+DQoJCTx1aXRleHQgbmFtZT0iRUxBUFNFRCIgdmFsdWU9IiVtIE1pbnV0ZXMgJXMgU2Vjb25kcyBSZW1haW5pbmciLz4NCgkJPHVpdGV4dCBuYW1lPSJOT1RGT1VORCIgdmFsdWU9Ik5vdGhpbmcgRm91bmQiLz4NCgkJPHVpdGV4dCBuYW1lPSJBVFRBQ0hNRU5UUyIgdmFsdWU9IkF0dGFjaG1lbnRzIi8+DQoJCTwhLS0gc3Vic3RpdHV0aW9uOiAlcCA9PSBjdXJyZW50IHNwZWFrZXIncyB0aXRsZSAtLT4NCgkJPHVpdGV4dCBuYW1lPSJCSU9XSU5fVElUTEUiIHZhbHVlPSJCaW86ICVwIi8+DQoJCTx1aXRleHQgbmFtZT0iQklPQlROX1RJVExFIiB2YWx1ZT0iQmlvIi8+DQoJCTx1aXRleHQgbmFtZT0iRElWSURFUkJUTl9USVRMRSIgdmFsdWU9InwiLz4NCgkJPHVpdGV4dCBuYW1lPSJDT05UQUNUQlROX1RJVExFIiB2YWx1ZT0iQ29udGFjdCIvPg0KCQk8dWl0ZXh0IG5hbWU9IlRBQl9RVUlaIiB2YWx1ZT0iUXVpeiIvPg0KCQk8dWl0ZXh0IG5hbWU9IlRBQl9PVVRMSU5FIiB2YWx1ZT0iT3V0bGluZSIvPg0KCQk8dWl0ZXh0IG5hbWU9IlRBQl9USFVNQiIgdmFsdWU9IlRodW1iIi8+DQoJCTx1aXRleHQgbmFtZT0iVEFCX05PVEVTIiB2YWx1ZT0iTm90ZXMiLz4NCgkJPHVpdGV4dCBuYW1lPSJUQUJfU0VBUkNIIiB2YWx1ZT0iU2VhcmNoIi8+DQoJCTx1aXRleHQgbmFtZT0iU0xJREVfSEVBRElORyIgdmFsdWU9IlNsaWRlIFRpdGxlIi8+DQoJCTx1aXRleHQgbmFtZT0iRFVSQVRJT05fSEVBRElORyIgdmFsdWU9IkR1cmF0aW9uIi8+DQoJCTx1aXRleHQgbmFtZT0iU0VBUkNIX0hFQURJTkciIHZhbHVlPSJTZWFyY2ggZm9yIHRleHQ6Ii8+DQoJCTx1aXRleHQgbmFtZT0iVEhVTUJfSEVBRElORyIgdmFsdWU9IlNsaWRlIi8+DQoJCTx1aXRleHQgbmFtZT0iVEhVTUJfSU5GTyIgdmFsdWU9IlNsaWRlIFRpdGxlL0R1cmF0aW9uIi8+DQoJCTx1aXRleHQgbmFtZT0iQVRUQUNITkFNRV9IRUFESU5HIiB2YWx1ZT0iRmlsZSBOYW1lIi8+DQoJCTx1aXRleHQgbmFtZT0iQVRUQUNIU0laRV9IRUFESU5HIiB2YWx1ZT0iU2l6ZSIvPg0KCQk8dWl0ZXh0IG5hbWU9IlNMSURFX05PVEVTIiB2YWx1ZT0iU2xpZGUgTm90ZXMiLz4NCgkJPHVpdGV4dCBuYW1lPSJDT1VSU0VfU1RBVFVTIiB2YWx1ZT0iTW9kdWxlIFN0YXR1cyIvPg0KCQk8dWl0ZXh0IG5hbWU9IlBBU1NFRF9TVFJJTkciIHZhbHVlPSJQYXNzZWQiLz4NCgkJPHVpdGV4dCBuYW1lPSJGQUlMRURfU1RSSU5HIiB2YWx1ZT0iRmFpbGVkIi8+DQoJCTwhLS1xdWl6IHBvZCBhbmQgbWVzc2FnZSBib3ggdGV4dHMtLT4NCgkJPHVpdGV4dCBuYW1lPSJBVFRBQ0hNRU5UX1BSRVZJRVdfV0FSTklOR01TR19USVRMRVNUUklORyIgdmFsdWU9IkF0dGFjaG1lbnQgV2FybmluZyIvPg0KCQk8dWl0ZXh0IG5hbWU9IkFUVEFDSE1FTlRfUFJFVklFV19XQVJOSU5HTVNHIiB2YWx1ZT0iQXR0YWNobWVudHMgZG8gbm90IG9wZW4gaW4gUHJldmlldyBtb2RlLiBQbGVhc2UgdXNlIHB1Ymxpc2ggdG8gc2VlIHRoZSByZXN1bHRzIi8+DQoJCTx1aXRleHQgbmFtZT0iUVVJWlBPRF9RVUlaX0FUVEVNUFQiIHZhbHVlPSJRdWl6IEF0dGVtcHQ6Ii8+DQoJCTx1aXRleHQgbmFtZT0iUVVJWlBPRF9RVUlaX0FUVEVNUFRfVkFMVUUiIHZhbHVlPSIlbiBvZiAldCIvPg0KCQk8dWl0ZXh0IG5hbWU9IlFVSVpQT0RfUVVJWl9TQ09SRSIgdmFsdWU9IlNjb3JlZDoiLz4NCgkJPHVpdGV4dCBuYW1lPSJRVUlaUE9EX1FVSVpfUEFTU1NDT1JFIiB2YWx1ZT0iUGFzc2luZyBTY29yZToiLz4NCgkJPHVpdGV4dCBuYW1lPSJRVUlaUE9EX1FVSVpfTUFYU0NPUkUiIHZhbHVlPSJNYXggU2NvcmU6Ii8+DQoJCTx1aXRleHQgbmFtZT0iUVVJWlBPRF9RVUVTQVRNUFRfU1RSIiB2YWx1ZT0iQXR0ZW1wdDogJW4gb2YgJXQiLz4NCgkJPHVpdGV4dCBuYW1lPSJRVUlaUE9EX1FVRVNUWVBFX1NUUiIgdmFsdWU9IlR5cGU6ICVzIi8+DQoJCTx1aXRleHQgbmFtZT0iUVVJWlBPRF9RVUVTVFlQRV9HUkQiIHZhbHVlPSJHcmFkZWQiLz4NCgkJPHVpdGV4dCBuYW1lPSJRVUlaUE9EX1FVRVNUWVBFX1NWWSIgdmFsdWU9IlN1cnZleSIvPg0KCQk8dWl0ZXh0IG5hbWU9IlFVSVpQT0RfUVVJWkFUTVBUX0lORiIgdmFsdWU9IkluZmluaXRlIi8+DQoJCTx1aXRleHQgbmFtZT0iUVVJWlBPRF9RVUVTQVRNUFRfSU5GIiB2YWx1ZT0iSW5maW5pdGUiLz4NCgkJPHVpdGV4dCBuYW1lPSJXQVJOSU5HTVNHX1lFU1NUUklORyIgdmFsdWU9IlllcyIvPg0KCQk8dWl0ZXh0IG5hbWU9IldBUk5JTkdNU0dfTk9TVFJJTkciIHZhbHVlPSJObyIvPg0KCQk8dWl0ZXh0IG5hbWU9IldBUk5JTkdNU0dfVElUTEVTVFJJTkciIHZhbHVlPSJRdWl6IE5hdmlnYXRpb24gV2FybmluZyIvPg0KCQk8dWl0ZXh0IG5hbWU9IldBUk5JTkdNU0dfTVNHU1RSSU5HIiB2YWx1ZT0iVGhlcmUgYXJlIHVuLWF0dGVtcHRlZCBxdWVzdGlvbnMgaW4gdGhpcyBRdWl6LiYjeEE7JiN4QTtDbGlja2luZyBZZXMgd2lsbCB0YWtlIHlvdSBvdXQgb2YgdGhlIFF1aXouIENsaWNrIE5vIHRvIGNvbnRpbnVlIHRoZSBRdWl6LiIvPg0KCQk8dWl0ZXh0IG5hbWU9IklORk9STUFUSU9OX0gyNjRfRkxBU0hQTEFZRVIiIHZhbHVlPSJUaGUgY3VycmVudCB2ZXJzaW9uIG9mIEZsYXNoIFBsYXllciBpbnN0YWxsZWQgb24geW91ciBtYWNoaW5lIGRvZXMgbm90IHN1cHBvcnQgdGhpcyB2aWRlby4gQ2xpY2sgb24gdGhlIHZpZGVvIGFyZWEgdG8gZG93bmxvYWQgdGhlIGxhdGVzdCBGbGFzaCBQbGF5ZXIuIi8+DQoJCTwhLS0gc3Vic3RpdHV0aW9uOiAlcCA9PSBwcmVzZW50YXRpb24gdGl0bGUgLS0+DQoJCTwhLS0gc3Vic3RpdHV0aW9uOiAlcyA9PSBzbGlkZSB0aXRsZSAtLT4NCgkJPCEtLSBzdWJzdGl0dXRpb246ICVuID09IHNsaWRlIG51bWJlciAtLT4NCgkJPHVpdGV4dCBuYW1lPSJCT09LTUFSSyIgdmFsdWU9IkFkb2JlIFByZXNlbnRlciAtICVwIi8+DQoJCTwhLS0gc3Vic3RpdHV0aW9uOiAlcCA9PSBwcmVzZW50YXRpb24gdGl0bGUgLS0+DQoJCTwhLS0gc3Vic3RpdHV0aW9uOiAlcyA9PSBzbGlkZSB0aXRsZSAtLT4NCgkJPCEtLSBzdWJzdGl0dXRpb246ICVuID09IHNsaWRlIG51bWJlciAtLT4NCgkJPHVpdGV4dCBuYW1lPSJCT09LTUFSS1NMSURFIiB2YWx1ZT0iQWRvYmUgUHJlc2VudGVyIC0gJXAgJXMiLz4NCgkJPHVpdGV4dCBuYW1lPSJTSE9XU0lERUJBUiIgdmFsdWU9IlNob3cgc2lkZWJhciB0byBwYXJ0aWNpcGFudHMiLz4NCgkJPHVpdGV4dCBuYW1lPSJNVVRFIiB2YWx1ZT0iTXV0ZSIvPg0KCQk8dWl0ZXh0IG5hbWU9IkRPQ1dSQVBfVElUTEUiIHZhbHVlPSJQcmVzZW50ZXIgRmlsZSBBdHRhY2htZW50Ii8+DQoJCTx1aXRleHQgbmFtZT0iRE9DV1JBUF9NU0ciIHZhbHVlPSJTYXZlIHRvIE15IENvbXB1dGVyIi8+DQoJCTx1aXRleHQgbmFtZT0iRE9DV1JBUF9QUk9NUFQiIHZhbHVlPSJDbGljayB0byBEb3dubG9hZCIvPg0KCTwvbGFuZ3VhZ2U+DQoJPGxhbmd1YWdlIGlkPSJhciI+DQoJCTwhLS0gZm9ybWF0IGZvciB1aWZvbnQgdmFsdWUgaXMgImZvbnQsc2l6ZSxpc2JvbGQsaXNpdGFsaWMsaXNzaGFkb3dlZCIgLS0+DQoJCTx1aWZvbnQgbmFtZT0iRk9OVF9RVUlaWklORyIgdmFsdWU9IlZlcmRhbmEsOSxmYWxzZSxmYWxzZSxmYWxzZSIvPg0KCQk8dWlmb250IG5hbWU9IkZPTlRfU0NSVUJTVEFUVVMiIHZhbHVlPSJWZXJkYW5hLDksdHJ1ZSxmYWxzZSx0cnVlIi8+DQoJCTx1aWZvbnQgbmFtZT0iRk9OVF9TQ1JVQlRJTUUiIHZhbHVlPSJWZXJkYW5hLDksZmFsc2UsZmFsc2UsdHJ1ZSIvPg0KCQk8dWlmb250IG5hbWU9IkZPTlRfRUxBUFNFRFRJTUUiIHZhbHVlPSJWZXJkYW5hLDksdHJ1ZSxmYWxzZSx0cnVlIi8+DQoJCTx1aWZvbnQgbmFtZT0iRk9OVF9VVElMU01FTlUiIHZhbHVlPSJWZXJkYW5hLDksdHJ1ZSxmYWxzZSxmYWxzZSIvPg0KCQk8dWlmb250IG5hbWU9IkZPTlRfVEFCUyIgdmFsdWU9IlZlcmRhbmEsOSx0cnVlLGZhbHNlLHRydWUiLz4NCgkJPHVpZm9udCBuYW1lPSJGT05UX1BSRVNFTlRBVElPTk5BTUUiIHZhbHVlPSJWZXJkYW5hLDE0LGZhbHNlLGZhbHNlLHRydWUiLz4NCgkJPHVpZm9udCBuYW1lPSJGT05UX1BSRVNFTlRFUk5BTUUiIHZhbHVlPSJWZXJkYW5hLDEwLHRydWUsZmFsc2UsdHJ1ZSIvPg0KCQk8dWlmb250IG5hbWU9IkZPTlRfUFJFU0VOVEVSVElUTEUiIHZhbHVlPSJWZXJkYW5hLDEwLGZhbHNlLGZhbHNlLHRydWUiLz4NCgkJPHVpZm9udCBuYW1lPSJGT05UX0JJT0JUTiIgdmFsdWU9IlZlcmRhbmEsMTAsZmFsc2UsZmFsc2UsdHJ1ZSIvPg0KCQk8dWlmb250IG5hbWU9IkZPTlRfTk9URVMiIHZhbHVlPSJWZXJkYW5hLDExLGZhbHNlLGZhbHNlLGZhbHNlIi8+DQoJCTx1aWZvbnQgbmFtZT0iRk9OVF9PVVRMSU5FIiB2YWx1ZT0iVmVyZGFuYSwxMSxmYWxzZSxmYWxzZSx0cnVlIi8+DQoJCTx1aWZvbnQgbmFtZT0iRk9OVF9TRUFSQ0giIHZhbHVlPSJWZXJkYW5hLDExLGZhbHNlLGZhbHNlLHRydWUiLz4NCgkJPHVpZm9udCBuYW1lPSJGT05UX1RIVU1CIiB2YWx1ZT0iVmVyZGFuYSw5LGZhbHNlLGZhbHNlLHRydWUiLz4NCgkJPHVpZm9udCBuYW1lPSJGT05UX0JJT1dJTiIgdmFsdWU9IlZlcmRhbmEsMTEsZmFsc2UsZmFsc2UsZmFsc2UiLz4NCgkJPHVpZm9udCBuYW1lPSJGT05UX0xJU1RIRUFESU5HIiB2YWx1ZT0iVmVyZGFuYSw5LGZhbHNlLGZhbHNlLGZhbHNlIi8+DQoJCTx1aWZvbnQgbmFtZT0iRk9OVF9XSU5USVRMRSIgdmFsdWU9IlZlcmRhbmEsOSxmYWxzZSxmYWxzZSx0cnVlIi8+DQoJCTx1aWZvbnQgbmFtZT0iRk9OVF9BVFRBQ0hNRU5UUyIgdmFsdWU9IlZlcmRhbmEsMTEsZmFsc2UsZmFsc2UsdHJ1ZSIvPg0KCQk8IS0tcXVpeiBwb2QgYW5kIG1lc3NhZ2UgYm94IHRleHQgZm9udHMtLT4NCgkJPHVpZm9udCBuYW1lPSJGT05UX01TR0JPWF9XSU5USVRMRSIgdmFsdWU9IlZlcmRhbmEsMTEsdHJ1ZSxmYWxzZSx0cnVlIi8+DQoJCTx1aWZvbnQgbmFtZT0iRk9OVF9NU0dCT1hfTVNHIiB2YWx1ZT0iVmVyZGFuYSwxMSxmYWxzZSxmYWxzZSx0cnVlIi8+DQoJCTx1aWZvbnQgbmFtZT0iRk9OVF9NU0dCT1hfT1BUSU9OUyIgdmFsdWU9IlZlcmRhbmEsOSx0cnVlLGZhbHNlLHRydWUiLz4NCgkJPHVpZm9udCBuYW1lPSJGT05UX1FVSVpQT0RfUVVJWl9USVRMRSIgdmFsdWU9IlZlcmRhbmEsMTEsdHJ1ZSxmYWxzZSx0cnVlIi8+DQoJCTx1aWZvbnQgbmFtZT0iRk9OVF9RVUlaUE9EX1FVSVpfQVRURU1QVCIgdmFsdWU9IlZlcmRhbmEsOSxmYWxzZSxmYWxzZSx0cnVlIi8+DQoJCTx1aWZvbnQgbmFtZT0iRk9OVF9RVUlaUE9EX1FVSVpfQVRURU1QVF9WQUxVRSIgdmFsdWU9IlZlcmRhbmEsOSx0cnVlLGZhbHNlLHRydWUiLz4NCgkJPHVpZm9udCBuYW1lPSJGT05UX1FVSVpQT0RfUVVFU1RJT05fU0NPUkUiIHZhbHVlPSJWZXJkYW5hLDksZmFsc2UsZmFsc2UsdHJ1ZSIvPg0KCQk8dWlmb250IG5hbWU9IkZPTlRfUVVJWlBPRF9RVUVTVElPTl9TQ09SRV9WQUxVRSIgdmFsdWU9IlZlcmRhbmEsOSx0cnVlLGZhbHNlLHRydWUiLz4NCgkJPHVpZm9udCBuYW1lPSJGT05UX1FVSVpQT0RfUVVFU1RJT05fQVRURU1QVCIgdmFsdWU9IlZlcmRhbmEsOSxmYWxzZSxmYWxzZSx0cnVlIi8+DQoJCTx1aWZvbnQgbmFtZT0iRk9OVF9RVUlaUE9EX1FVRVNUSU9OX0FUVEVNUFRfVkFMVUUiIHZhbHVlPSJWZXJkYW5hLDksdHJ1ZSxmYWxzZSx0cnVlIi8+DQoJCTx1aWZvbnQgbmFtZT0iRk9OVF9RVUlaUE9EX1FVRVNUSU9OX1RBRyIgdmFsdWU9IlZlcmRhbmEsMTEsdHJ1ZSxmYWxzZSx0cnVlIi8+DQoJCTx1aWZvbnQgbmFtZT0iRk9OVF9RVUlaUE9EX1FVSVpfUVVFU1RJT05fQ09VTlQiIHZhbHVlPSJWZXJkYW5hLDksZmFsc2UsZmFsc2UsdHJ1ZSIvPg0KCQk8dWlmb250IG5hbWU9IkZPTlRfUVVJWlBPRF9RVUlaX1FVRVNUSU9OX0NPVU5UX1ZBTFVFIiB2YWx1ZT0iVmVyZGFuYSw5LHRydWUsZmFsc2UsdHJ1ZSIvPg0KCQk8dWlmb250IG5hbWU9IkZPTlRfUVVJWlBPRF9RVUlaX1FVRVNUSU9OX0FUVEVNUFRFRCIgdmFsdWU9IlZlcmRhbmEsOSxmYWxzZSxmYWxzZSx0cnVlIi8+DQoJCTx1aWZvbnQgbmFtZT0iRk9OVF9RVUlaUE9EX1FVSVpfUVVFU1RJT05fQVRURU1QVEVEX1ZBTFVFIiB2YWx1ZT0iVmVyZGFuYSw5LHRydWUsZmFsc2UsdHJ1ZSIvPg0KCQk8dWlmb250IG5hbWU9IkZPTlRfUVVJWlBPRF9RVUlaX1NDT1JFX1RBRyIgdmFsdWU9IlZlcmRhbmEsMTEsdHJ1ZSxmYWxzZSx0cnVlIi8+DQoJCTx1aWZvbnQgbmFtZT0iRk9OVF9RVUlaUE9EX1FVSVpfU0NPUkUiIHZhbHVlPSJWZXJkYW5hLDksZmFsc2UsZmFsc2UsdHJ1ZSIvPg0KCQk8dWlmb250IG5hbWU9IkZPTlRfUVVJWlBPRF9RVUlaX1NDT1JFX1ZBTFVFIiB2YWx1ZT0iVmVyZGFuYSw5LHRydWUsZmFsc2UsdHJ1ZSIvPg0KCQk8dWlmb250IG5hbWU9IkZPTlRfUVVJWlBPRF9RVUlaX01BWFNDT1JFIiB2YWx1ZT0iVmVyZGFuYSw5LGZhbHNlLGZhbHNlLHRydWUiLz4NCgkJPHVpZm9udCBuYW1lPSJGT05UX1FVSVpQT0RfUVVJWl9NQVhTQ09SRV9WQUxVRSIgdmFsdWU9IlZlcmRhbmEsOSx0cnVlLGZhbHNlLHRydWUiLz4NCgkJPHVpZm9udCBuYW1lPSJGT05UX1FVSVpQT0RfUVVJWl9QQVNTU0NPUkUiIHZhbHVlPSJWZXJkYW5hLDksZmFsc2UsZmFsc2UsdHJ1ZSIvPg0KCQk8dWlmb250IG5hbWU9IkZPTlRfUVVJWlBPRF9RVUlaX1BBU1NTQ09SRV9WQUxVRSIgdmFsdWU9IlZlcmRhbmEsOSx0cnVlLGZhbHNlLHRydWUiLz4NCgkJPCEtLSB1aXRleHQgLS0+DQoJCTwhLS0gc3Vic3RpdHV0aW9uOiAlbiA9PSBzbGlkZSBudW1iZXIgLS0+DQoJCTx1aXRleHQgbmFtZT0iQVRUQUNITUVOVF9QUkVWSUVXX1dBUk5JTkdNU0dfVElUTEVTVFJJTkciIHZhbHVlPSLYqtit2LDZitixINi52YYg2KfZhNmF2LHZgdmC2KfYqiIvPg0KCQk8dWl0ZXh0IG5hbWU9IkFUVEFDSE1FTlRfUFJFVklFV19XQVJOSU5HTVNHIiB2YWx1ZT0i2YTYpyDZitmF2YPZhiDZgdiq2K0g2KfZhNmF2LHZgdmC2KfYqiDZgdmKINmG2YXYtyDYp9mE2YXYudin2YrZhtipLiDYp9mE2LHYrNin2KEg2KfYs9iq2K7Yr9in2YUg2YbYtNixINmE2LHYpNmK2Kkg2KfZhNmG2KrYp9im2KwuIi8+DQoJCTx1aXRleHQgbmFtZT0iVU5OQU1FRFNMSURFVElUTEUiIHZhbHVlPSLYtNix2YrYrdipICVuIi8+DQoJCTx1aXRleHQgbmFtZT0iQ09MTEFCX0xPQ0FMX1BMQVlCQUNLX01TRyIgdmFsdWU9ItmK2KzYsdmKINit2KfZhNmK2KfZiyDYqti02LrZitmEINin2YTZhdit2KrZiNmJINmF2K3ZhNmK2KfZiy4g2KfZhNiq2LnYp9mI2YYg2YTYpyDZiti52YXZhCDZgdmKINmH2LDYpyDYp9mE2YjYtti5LiIvPg0KCQk8dWl0ZXh0IG5hbWU9IkNPTExBQl9MT0NBTF9QTEFZQkFDS19USVRMRSIgdmFsdWU9Itiq2LTYutmK2YQg2YXYrdmE2YoiLz4NCgkJPHVpdGV4dCBuYW1lPSJDT0xMQUJfTE9DQUxfUExBWUJBQ0tCVE4iIHZhbHVlPSLZhdmI2KfZgdmCIi8+DQoJCTwhLS0gc3Vic3RpdHV0aW9uOiAlbiA9PSBzbGlkZSBudW1iZXIgLS0+DQoJCTwhLS0gc3Vic3RpdHV0aW9uOiAldCA9PSB0b3RhbCBzbGlkZSBjb3VudCAtLT4NCgkJPHVpdGV4dCBuYW1lPSJTQ1JVQkJBUlNUQVRVU19TTElERUlORk8iIHZhbHVlPSLYtNix2YrYrdipICVuIC8gJXQgfCAiLz4NCgkJPHVpdGV4dCBuYW1lPSJTQ1JVQkJBUlNUQVRVU19TVE9QUEVEIiB2YWx1ZT0i2YXYqtmI2YLZgSIvPg0KCQk8dWl0ZXh0IG5hbWU9IlNDUlVCQkFSU1RBVFVTX1BMQVlJTkciIHZhbHVlPSLZgtmK2K8g2KfZhNiq2LTYutmK2YQiLz4NCgkJPHVpdGV4dCBuYW1lPSJTQ1JVQkJBUlNUQVRVU19OT0FVRElPIiB2YWx1ZT0i2YTYpyDZitmI2KzYryDYtdmI2KoiLz4NCgkJPHVpdGV4dCBuYW1lPSJTQ1JVQkJBUlNUQVRVU19WSURQTEFZSU5HIiB2YWx1ZT0i2KfZhNmB2YrYr9mK2Ygg2YLZitivINin2YTYqti02LrZitmEIi8+DQoJCTx1aXRleHQgbmFtZT0iU0NSVUJCQVJTVEFUVVNfTE9BRElORyIgdmFsdWU9ItmK2KzYsdmKINin2YTYotmGINin2YTYqtit2YXZitmELi4uIi8+DQoJCTx1aXRleHQgbmFtZT0iU0NSVUJCQVJTVEFUVVNfQlVGRkVSSU5HIiB2YWx1ZT0i2YrYrNix2Yog2KfZhNii2YYg2KfZhNiq2K7YstmK2YYg2KfZhNmF2KTZgtiqIi8+DQoJCTx1aXRleHQgbmFtZT0iU0NSVUJCQVJTVEFUVVNfUVVFU1RJT04iIHZhbHVlPSLYp9mE2KXYrNin2KjYqSDYudmE2Ykg2KfZhNiz2KTYp9mEIi8+DQoJCTx1aXRleHQgbmFtZT0iU0NSVUJCQVJTVEFUVVNfUkVWSUVXUVVJWiIgdmFsdWU9ItmF2LHYp9is2LnYqSDYp9mE2YXYs9in2KjZgtipIi8+DQoJCTwhLS0gc3Vic3RpdHV0aW9uOiAlbSA9PSBtaW51dGVzIHJlbWFpbmluZyAtLT4NCgkJPCEtLSBzdWJzdGl0dXRpb246ICVzID09IHNlY29uZHMgcmVtYWluaW5nIC0tPg0KCQk8dWl0ZXh0IG5hbWU9IkVMQVBTRUQiIHZhbHVlPSIlbSDYr9mC2KfYptmCJXMg2KvZiNin2YYg2YXYqtio2YLZitipIi8+DQoJCTx1aXRleHQgbmFtZT0iTk9URk9VTkQiIHZhbHVlPSLZhNmFINmK2Y/Yudir2LEg2LnZhNmJINi02YrYoSIvPg0KCQk8dWl0ZXh0IG5hbWU9IkFUVEFDSE1FTlRTIiB2YWx1ZT0i2KfZhNmF2LHZgdmC2KfYqiIvPg0KCQk8IS0tIHN1YnN0aXR1dGlvbjogJXAgPT0gY3VycmVudCBzcGVha2VyJ3MgdGl0bGUgLS0+DQoJCTx1aXRleHQgbmFtZT0iQklPV0lOX1RJVExFIiB2YWx1ZT0i2KfZhNiz2YrYsdipINin2YTYsNin2KrZitipOiAlcCIvPg0KCQk8dWl0ZXh0IG5hbWU9IkJJT0JUTl9USVRMRSIgdmFsdWU9Itin2YTYs9mK2LHYqSDYp9mE2LDYp9iq2YrYqSIvPg0KCQk8dWl0ZXh0IG5hbWU9IkRJVklERVJCVE5fVElUTEUiIHZhbHVlPSJ8Ii8+DQoJCTx1aXRleHQgbmFtZT0iQ09OVEFDVEJUTl9USVRMRSIgdmFsdWU9Itin2KrYtdin2YQiLz4NCgkJPHVpdGV4dCBuYW1lPSJUQUJfUVVJWiIgdmFsdWU9ItmF2LPYp9io2YLYqSIvPg0KCQk8dWl0ZXh0IG5hbWU9IlRBQl9PVVRMSU5FIiB2YWx1ZT0i2YXYrti32LciLz4NCgkJPHVpdGV4dCBuYW1lPSJUQUJfVEhVTUIiIHZhbHVlPSLZhdi12LrZkdix2KkiLz4NCgkJPHVpdGV4dCBuYW1lPSJUQUJfTk9URVMiIHZhbHVlPSLZhdmE2KfYrdi42KfYqiIvPg0KCQk8dWl0ZXh0IG5hbWU9IlRBQl9TRUFSQ0giIHZhbHVlPSLYqNit2KsiLz4NCgkJPHVpdGV4dCBuYW1lPSJTTElERV9IRUFESU5HIiB2YWx1ZT0i2LnZhtmI2KfZhiDYp9mE2LTYsdmK2K3YqSAiLz4NCgkJPHVpdGV4dCBuYW1lPSJEVVJBVElPTl9IRUFESU5HIiB2YWx1ZT0i2YXYr9ipIi8+DQoJCTx1aXRleHQgbmFtZT0iU0VBUkNIX0hFQURJTkciIHZhbHVlPSI62KfZhNio2K3YqyDYudmGINmG2LUiLz4NCgkJPHVpdGV4dCBuYW1lPSJUSFVNQl9IRUFESU5HIiB2YWx1ZT0i2LTYsdmK2K3YqSIvPg0KCQk8dWl0ZXh0IG5hbWU9IlRIVU1CX0lORk8iIHZhbHVlPSLYudmG2YjYp9mGL9mF2K/YqSDYp9mE2LTYsdmK2K3YqSIvPg0KCQk8dWl0ZXh0IG5hbWU9IkFUVEFDSE5BTUVfSEVBRElORyIgdmFsdWU9Itin2LPZhSDYp9mE2YXZhNmBIi8+DQoJCTx1aXRleHQgbmFtZT0iQVRUQUNIU0laRV9IRUFESU5HIiB2YWx1ZT0i2KfZhNit2KzZhSIvPg0KCQk8dWl0ZXh0IG5hbWU9IlNMSURFX05PVEVTIiB2YWx1ZT0i2YXZhNin2K3YuNin2Kog2KfZhNi02LHZitit2KkiLz4NCgkJPHVpdGV4dCBuYW1lPSJDT1VSU0VfU1RBVFVTIiB2YWx1ZT0i2K3Yp9mE2Kkg2KfZhNmI2K3Yr9ipIi8+DQoJCTx1aXRleHQgbmFtZT0iUEFTU0VEX1NUUklORyIgdmFsdWU9ItmG2KzYp9itIi8+DQoJCTx1aXRleHQgbmFtZT0iRkFJTEVEX1NUUklORyIgdmFsdWU9ItmB2LTZhCIvPg0KCQk8IS0tcXVpeiBwb2QgYW5kIG1lc3NhZ2UgYm94IHRleHRzLS0+DQoJCTx1aXRleHQgbmFtZT0iUVVJWlBPRF9RVUlaX0FUVEVNUFQiIHZhbHVlPSLYsdmC2YUg2KfZhNmF2K3Yp9mI2YTYqSDZgdmKINin2YTZhdiz2KfYqNmC2Kk6Ii8+DQoJCTx1aXRleHQgbmFtZT0iUVVJWlBPRF9RVUlaX0FUVEVNUFRfVkFMVUUiIHZhbHVlPSIlbiDZhdmGICV0Ii8+DQoJCTx1aXRleHQgbmFtZT0iUVVJWlBPRF9RVUlaX1NDT1JFIiB2YWx1ZT0iOtin2YTYr9ix2KzYqSDYp9mE2YXYs9is2YTYqSIvPg0KCQk8dWl0ZXh0IG5hbWU9IlFVSVpQT0RfUVVJWl9QQVNTU0NPUkUiIHZhbHVlPSI62K/Ysdis2Kkg2KfZhNmG2KzYp9itIi8+DQoJCTx1aXRleHQgbmFtZT0iUVVJWlBPRF9RVUlaX01BWFNDT1JFIiB2YWx1ZT0iOtin2YTYr9ix2KzYqSDYp9mE2YLYtdmI2YkiLz4NCgkJPHVpdGV4dCBuYW1lPSJRVUlaUE9EX1FVRVNBVE1QVF9TVFIiIHZhbHVlPSLYp9mE2YXYrdin2YjZhNipICVuINmF2YYgJXQiLz4NCgkJPHVpdGV4dCBuYW1lPSJRVUlaUE9EX1FVRVNUWVBFX1NUUiIgdmFsdWU9Itin2YTZhtmI2Lk6ICVzIi8+DQoJCTx1aXRleHQgbmFtZT0iUVVJWlBPRF9RVUVTVFlQRV9HUkQiIHZhbHVlPSLYqtmFINiq2LXYrdmK2K3ZhyIvPg0KCQk8dWl0ZXh0IG5hbWU9IlFVSVpQT0RfUVVFU1RZUEVfU1ZZIiB2YWx1ZT0i2KfYs9iq2LfZhNin2LkiLz4NCgkJPHVpdGV4dCBuYW1lPSJRVUlaUE9EX1FVSVpBVE1QVF9JTkYiIHZhbHVlPSLZhNinINmG2YfYp9im2YoiLz4NCgkJPHVpdGV4dCBuYW1lPSJRVUlaUE9EX1FVRVNBVE1QVF9JTkYiIHZhbHVlPSLZhNinINmG2YfYp9im2YoiLz4NCgkJPHVpdGV4dCBuYW1lPSJXQVJOSU5HTVNHX1lFU1NUUklORyIgdmFsdWU9ItmG2LnZhSIvPg0KCQk8dWl0ZXh0IG5hbWU9IldBUk5JTkdNU0dfTk9TVFJJTkciIHZhbHVlPSLZhNinIi8+DQoJCTx1aXRleHQgbmFtZT0iV0FSTklOR01TR19USVRMRVNUUklORyIgdmFsdWU9Itiq2K3YsNmK2LEg2LnZhiDYp9mE2KrZhtmC2YQg2YHZiiDYp9mE2YXYs9in2KjZgtipIi8+DQoJCTx1aXRleHQgbmFtZT0iV0FSTklOR01TR19NU0dTVFJJTkciIHZhbHVlPSLZh9mG2KfZgyDYo9iz2KbZhNipINmE2YUg2KrYqtmFINin2YTYpdis2KfYqNipINi52YTZitmH2Kcg2YHZiiDYp9mE2YXYs9in2KjZgtipLiDYp9mE2YbZgtixINi52YTZiSDZhti52YUg2LPZitiu2LHYrNmDINmF2YYg2KfZhNmF2LPYp9io2YLYqS4g2KfZhtmC2LEg2YTYpyDZhNmF2KrYp9io2LnYqSDYp9mE2YXYs9in2KjZgtipLiIvPg0KCQk8dWl0ZXh0IG5hbWU9IklORk9STUFUSU9OX0gyNjRfRkxBU0hQTEFZRVIiIHZhbHVlPSLZhtiz2K7YqSBGbGFzaCBQbGF5ZXIgINin2YTZhdir2KjYqtipINit2KfZhNmK2KfZiyDYudmE2Ykg2KzZh9in2LLZgyDZhNinINiq2K/YudmFINmH2LDYpyDYp9mE2YHZitiv2YrZiC4g2KfZhtmC2LEg2LnZhNmJINmF2YbYt9mC2Kkg2KfZhNmB2YrYr9mK2Ygg2YTYqtmG2LLZitmEINij2K3Yr9irINmG2LPYrtipINmF2YYgRmxhc2ggUGxheWVyLiIvPg0KCQk8IS0tIHN1YnN0aXR1dGlvbjogJXAgPT0gcHJlc2VudGF0aW9uIHRpdGxlIC0tPg0KCQk8IS0tIHN1YnN0aXR1dGlvbjogJXMgPT0gc2xpZGUgdGl0bGUgLS0+DQoJCTwhLS0gc3Vic3RpdHV0aW9uOiAlbiA9PSBzbGlkZSBudW1iZXIgLS0+DQoJCTx1aXRleHQgbmFtZT0iQk9PS01BUksiIHZhbHVlPSJBZG9iZSBQcmVzZW50ZXIgLSAlcCIvPg0KCQk8IS0tIHN1YnN0aXR1dGlvbjogJXAgPT0gcHJlc2VudGF0aW9uIHRpdGxlIC0tPg0KCQk8IS0tIHN1YnN0aXR1dGlvbjogJXMgPT0gc2xpZGUgdGl0bGUgLS0+DQoJCTwhLS0gc3Vic3RpdHV0aW9uOiAlbiA9PSBzbGlkZSBudW1iZXIgLS0+DQoJCTx1aXRleHQgbmFtZT0iQk9PS01BUktTTElERSIgdmFsdWU9IkFkb2JlIFByZXNlbnRlciAtICVwICVzIi8+DQoJCTx1aXRleHQgbmFtZT0iU0hPV1NJREVCQVIiIHZhbHVlPSLYpdi42YfYp9ixINin2YTYtNix2YrYtyDYp9mE2KzYp9mG2KjZiiDZhNmE2YXYtNin2LHZg9mK2YYiLz4NCgkJPHVpdGV4dCBuYW1lPSJNVVRFIiB2YWx1ZT0i2LXYp9mF2KoiLz4NCgkJPHVpdGV4dCBuYW1lPSJET0NXUkFQX1RJVExFIiB2YWx1ZT0i2KfZhNmF2YTZgdin2Kog2KfZhNmF2LHZgdmC2Kkg2YHZiiBQcmVzZW50ZXIiLz4NCgkJPHVpdGV4dCBuYW1lPSJET0NXUkFQX01TRyIgdmFsdWU9Itin2YTYrdmB2Lgg2YHZiiDYrNmH2KfYsiDYp9mE2YPZhdio2YrZiNiq2LEiLz4NCgkJPHVpdGV4dCBuYW1lPSJET0NXUkFQX1BST01QVCIgdmFsdWU9Itin2YbZgtixINmH2YbYpyDZhNmE2KrZhtiy2YrZhCIvPg0KCTwvbGFuZ3VhZ2U+DQoJPGxhbmd1YWdlIGlkPSJkZSI+DQoJCTwhLS0gZm9ybWF0IGZvciB1aWZvbnQgdmFsdWUgaXMgImZvbnQsc2l6ZSxpc2JvbGQsaXNpdGFsaWMsaXNzaGFkb3dlZCIgLS0+DQoJCTx1aWZvbnQgbmFtZT0iRk9OVF9RVUlaWklORyIgdmFsdWU9IlZlcmRhbmEsOSxmYWxzZSxmYWxzZSxmYWxzZSIvPg0KCQk8dWlmb250IG5hbWU9IkZPTlRfU0NSVUJTVEFUVVMiIHZhbHVlPSJWZXJkYW5hLDksdHJ1ZSxmYWxzZSx0cnVlIi8+DQoJCTx1aWZvbnQgbmFtZT0iRk9OVF9TQ1JVQlRJTUUiIHZhbHVlPSJWZXJkYW5hLDksZmFsc2UsZmFsc2UsdHJ1ZSIvPg0KCQk8dWlmb250IG5hbWU9IkZPTlRfRUxBUFNFRFRJTUUiIHZhbHVlPSJWZXJkYW5hLDksdHJ1ZSxmYWxzZSx0cnVlIi8+DQoJCTx1aWZvbnQgbmFtZT0iRk9OVF9VVElMU01FTlUiIHZhbHVlPSJWZXJkYW5hLDksdHJ1ZSxmYWxzZSxmYWxzZSIvPg0KCQk8dWlmb250IG5hbWU9IkZPTlRfVEFCUyIgdmFsdWU9IlZlcmRhbmEsOSx0cnVlLGZhbHNlLHRydWUiLz4NCgkJPHVpZm9udCBuYW1lPSJGT05UX1BSRVNFTlRBVElPTk5BTUUiIHZhbHVlPSJWZXJkYW5hLDE0LGZhbHNlLGZhbHNlLHRydWUiLz4NCgkJPHVpZm9udCBuYW1lPSJGT05UX1BSRVNFTlRFUk5BTUUiIHZhbHVlPSJWZXJkYW5hLDEwLHRydWUsZmFsc2UsdHJ1ZSIvPg0KCQk8dWlmb250IG5hbWU9IkZPTlRfUFJFU0VOVEVSVElUTEUiIHZhbHVlPSJWZXJkYW5hLDEwLGZhbHNlLGZhbHNlLHRydWUiLz4NCgkJPHVpZm9udCBuYW1lPSJGT05UX0JJT0JUTiIgdmFsdWU9IlZlcmRhbmEsMTAsZmFsc2UsZmFsc2UsdHJ1ZSIvPg0KCQk8dWlmb250IG5hbWU9IkZPTlRfTk9URVMiIHZhbHVlPSJWZXJkYW5hLDExLGZhbHNlLGZhbHNlLGZhbHNlIi8+DQoJCTx1aWZvbnQgbmFtZT0iRk9OVF9PVVRMSU5FIiB2YWx1ZT0iVmVyZGFuYSwxMSxmYWxzZSxmYWxzZSx0cnVlIi8+DQoJCTx1aWZvbnQgbmFtZT0iRk9OVF9TRUFSQ0giIHZhbHVlPSJWZXJkYW5hLDExLGZhbHNlLGZhbHNlLHRydWUiLz4NCgkJPHVpZm9udCBuYW1lPSJGT05UX1RIVU1CIiB2YWx1ZT0iVmVyZGFuYSw5LGZhbHNlLGZhbHNlLHRydWUiLz4NCgkJPHVpZm9udCBuYW1lPSJGT05UX0JJT1dJTiIgdmFsdWU9IlZlcmRhbmEsMTEsZmFsc2UsZmFsc2UsZmFsc2UiLz4NCgkJPHVpZm9udCBuYW1lPSJGT05UX0xJU1RIRUFESU5HIiB2YWx1ZT0iVmVyZGFuYSw5LGZhbHNlLGZhbHNlLGZhbHNlIi8+DQoJCTx1aWZvbnQgbmFtZT0iRk9OVF9XSU5USVRMRSIgdmFsdWU9IlZlcmRhbmEsOSxmYWxzZSxmYWxzZSx0cnVlIi8+DQoJCTx1aWZvbnQgbmFtZT0iRk9OVF9BVFRBQ0hNRU5UUyIgdmFsdWU9IlZlcmRhbmEsMTEsZmFsc2UsZmFsc2UsdHJ1ZSIvPg0KCQk8IS0tcXVpeiBwb2QgYW5kIG1lc3NhZ2UgYm94IHRleHQgZm9udHMtLT4NCgkJPHVpZm9udCBuYW1lPSJGT05UX01TR0JPWF9XSU5USVRMRSIgdmFsdWU9IlZlcmRhbmEsMTEsdHJ1ZSxmYWxzZSx0cnVlIi8+DQoJCTx1aWZvbnQgbmFtZT0iRk9OVF9NU0dCT1hfTVNHIiB2YWx1ZT0iVmVyZGFuYSwxMSxmYWxzZSxmYWxzZSx0cnVlIi8+DQoJCTx1aWZvbnQgbmFtZT0iRk9OVF9NU0dCT1hfT1BUSU9OUyIgdmFsdWU9IlZlcmRhbmEsOSx0cnVlLGZhbHNlLHRydWUiLz4NCgkJPHVpZm9udCBuYW1lPSJGT05UX1FVSVpQT0RfUVVJWl9USVRMRSIgdmFsdWU9IlZlcmRhbmEsMTEsdHJ1ZSxmYWxzZSx0cnVlIi8+DQoJCTx1aWZvbnQgbmFtZT0iRk9OVF9RVUlaUE9EX1FVSVpfQVRURU1QVCIgdmFsdWU9IlZlcmRhbmEsOSxmYWxzZSxmYWxzZSx0cnVlIi8+DQoJCTx1aWZvbnQgbmFtZT0iRk9OVF9RVUlaUE9EX1FVSVpfQVRURU1QVF9WQUxVRSIgdmFsdWU9IlZlcmRhbmEsOSx0cnVlLGZhbHNlLHRydWUiLz4NCgkJPHVpZm9udCBuYW1lPSJGT05UX1FVSVpQT0RfUVVFU1RJT05fU0NPUkUiIHZhbHVlPSJWZXJkYW5hLDksZmFsc2UsZmFsc2UsdHJ1ZSIvPg0KCQk8dWlmb250IG5hbWU9IkZPTlRfUVVJWlBPRF9RVUVTVElPTl9TQ09SRV9WQUxVRSIgdmFsdWU9IlZlcmRhbmEsOSx0cnVlLGZhbHNlLHRydWUiLz4NCgkJPHVpZm9udCBuYW1lPSJGT05UX1FVSVpQT0RfUVVFU1RJT05fQVRURU1QVCIgdmFsdWU9IlZlcmRhbmEsOSxmYWxzZSxmYWxzZSx0cnVlIi8+DQoJCTx1aWZvbnQgbmFtZT0iRk9OVF9RVUlaUE9EX1FVRVNUSU9OX0FUVEVNUFRfVkFMVUUiIHZhbHVlPSJWZXJkYW5hLDksdHJ1ZSxmYWxzZSx0cnVlIi8+DQoJCTx1aWZvbnQgbmFtZT0iRk9OVF9RVUlaUE9EX1FVRVNUSU9OX1RBRyIgdmFsdWU9IlZlcmRhbmEsMTEsdHJ1ZSxmYWxzZSx0cnVlIi8+DQoJCTx1aWZvbnQgbmFtZT0iRk9OVF9RVUlaUE9EX1FVSVpfUVVFU1RJT05fQ09VTlQiIHZhbHVlPSJWZXJkYW5hLDksZmFsc2UsZmFsc2UsdHJ1ZSIvPg0KCQk8dWlmb250IG5hbWU9IkZPTlRfUVVJWlBPRF9RVUlaX1FVRVNUSU9OX0NPVU5UX1ZBTFVFIiB2YWx1ZT0iVmVyZGFuYSw5LHRydWUsZmFsc2UsdHJ1ZSIvPg0KCQk8dWlmb250IG5hbWU9IkZPTlRfUVVJWlBPRF9RVUlaX1FVRVNUSU9OX0FUVEVNUFRFRCIgdmFsdWU9IlZlcmRhbmEsOSxmYWxzZSxmYWxzZSx0cnVlIi8+DQoJCTx1aWZvbnQgbmFtZT0iRk9OVF9RVUlaUE9EX1FVSVpfUVVFU1RJT05fQVRURU1QVEVEX1ZBTFVFIiB2YWx1ZT0iVmVyZGFuYSw5LHRydWUsZmFsc2UsdHJ1ZSIvPg0KCQk8dWlmb250IG5hbWU9IkZPTlRfUVVJWlBPRF9RVUlaX1NDT1JFX1RBRyIgdmFsdWU9IlZlcmRhbmEsMTEsdHJ1ZSxmYWxzZSx0cnVlIi8+DQoJCTx1aWZvbnQgbmFtZT0iRk9OVF9RVUlaUE9EX1FVSVpfU0NPUkUiIHZhbHVlPSJWZXJkYW5hLDksZmFsc2UsZmFsc2UsdHJ1ZSIvPg0KCQk8dWlmb250IG5hbWU9IkZPTlRfUVVJWlBPRF9RVUlaX1NDT1JFX1ZBTFVFIiB2YWx1ZT0iVmVyZGFuYSw5LHRydWUsZmFsc2UsdHJ1ZSIvPg0KCQk8dWlmb250IG5hbWU9IkZPTlRfUVVJWlBPRF9RVUlaX01BWFNDT1JFIiB2YWx1ZT0iVmVyZGFuYSw5LGZhbHNlLGZhbHNlLHRydWUiLz4NCgkJPHVpZm9udCBuYW1lPSJGT05UX1FVSVpQT0RfUVVJWl9NQVhTQ09SRV9WQUxVRSIgdmFsdWU9IlZlcmRhbmEsOSx0cnVlLGZhbHNlLHRydWUiLz4NCgkJPHVpZm9udCBuYW1lPSJGT05UX1FVSVpQT0RfUVVJWl9QQVNTU0NPUkUiIHZhbHVlPSJWZXJkYW5hLDksZmFsc2UsZmFsc2UsdHJ1ZSIvPg0KCQk8dWlmb250IG5hbWU9IkZPTlRfUVVJWlBPRF9RVUlaX1BBU1NTQ09SRV9WQUxVRSIgdmFsdWU9IlZlcmRhbmEsOSx0cnVlLGZhbHNlLHRydWUiLz4NCgkJPCEtLSB1aXRleHQgLS0+DQoJCTwhLS0gc3Vic3RpdHV0aW9uOiAlbiA9PSBzbGlkZSBudW1iZXIgLS0+DQoJCTx1aXRleHQgbmFtZT0iQVRUQUNITUVOVF9QUkVWSUVXX1dBUk5JTkdNU0dfVElUTEVTVFJJTkciIHZhbHVlPSJXYXJudW5nIGJlaW0gw5ZmZm5lbiB2b24gQW5sYWdlbiIvPg0KCQk8dWl0ZXh0IG5hbWU9IkFUVEFDSE1FTlRfUFJFVklFV19XQVJOSU5HTVNHIiB2YWx1ZT0iQW5ow6RuZ2Uga8O2bm5lbiBuaWNodCBpbSBWb3JzY2hhdS1Nb2R1cyBnZcO2ZmZuZXQgd2VyZGVuLiBWZXJ3ZW5kZW4gU2llIOKAnlZlcsO2ZmZlbnRsaWNoZW7igJwsIHVtIGRpZSBFcmdlYm5pc3NlIGFuenV6ZWlnZW4uIi8+DQoJCTx1aXRleHQgbmFtZT0iQ09MTEFCX0xPQ0FMX1BMQVlCQUNLX01TRyIgdmFsdWU9IkluaGFsdCB3aXJkIGxva2FsIGdlc3BpZWx0LiBadXNhbW1lbmFyYmVpdCBmdW5rdGlvbmllcnQgaW4gZGllc2VtIE1vZHVzIG5pY2h0LiIvPg0KCQk8dWl0ZXh0IG5hbWU9IkNPTExBQl9MT0NBTF9QTEFZQkFDS19USVRMRSIgdmFsdWU9Ikxva2FsZSBXaWVkZXJnYWJlIi8+DQoJCTx1aXRleHQgbmFtZT0iQ09MTEFCX0xPQ0FMX1BMQVlCQUNLQlROIiB2YWx1ZT0iT0siLz4NCgkJPHVpdGV4dCBuYW1lPSJVTk5BTUVEU0xJREVUSVRMRSIgdmFsdWU9IkZvbGllICVuIi8+DQoJCTwhLS0gc3Vic3RpdHV0aW9uOiAlbiA9PSBzbGlkZSBudW1iZXIgLS0+DQoJCTwhLS0gc3Vic3RpdHV0aW9uOiAldCA9PSB0b3RhbCBzbGlkZSBjb3VudCAtLT4NCgkJPHVpdGV4dCBuYW1lPSJTQ1JVQkJBUlNUQVRVU19TTElERUlORk8iIHZhbHVlPSJGb2xpZSAlbiAvICV0IHwgIi8+DQoJCTx1aXRleHQgbmFtZT0iU0NSVUJCQVJTVEFUVVNfU1RPUFBFRCIgdmFsdWU9IkJlZW5kZXQiLz4NCgkJPHVpdGV4dCBuYW1lPSJTQ1JVQkJBUlNUQVRVU19QTEFZSU5HIiB2YWx1ZT0iV2llZGVyZ2FiZSIvPg0KCQk8dWl0ZXh0IG5hbWU9IlNDUlVCQkFSU1RBVFVTX05PQVVESU8iIHZhbHVlPSJLZWluIEF1ZGlvIi8+DQoJCTx1aXRleHQgbmFtZT0iU0NSVUJCQVJTVEFUVVNfVklEUExBWUlORyIgdmFsdWU9IlZpZGVvIHdpcmQgYWJnZXNwaWVsdCIvPg0KCQk8dWl0ZXh0IG5hbWU9IlNDUlVCQkFSU1RBVFVTX0xPQURJTkciIHZhbHVlPSJMYWRlbiIvPg0KCQk8dWl0ZXh0IG5hbWU9IlNDUlVCQkFSU1RBVFVTX0JVRkZFUklORyIgdmFsdWU9IlB1ZmZlcm4iLz4NCgkJPHVpdGV4dCBuYW1lPSJTQ1JVQkJBUlNUQVRVU19RVUVTVElPTiIgdmFsdWU9IkZyYWdlIGJlYW50d29ydGVuIi8+DQoJCTx1aXRleHQgbmFtZT0iU0NSVUJCQVJTVEFUVVNfUkVWSUVXUVVJWiIgdmFsdWU9Ik5vY2htYWxzIGR1cmNoc2VoZW4iLz4NCgkJPCEtLSBzdWJzdGl0dXRpb246ICVtID09IG1pbnV0ZXMgcmVtYWluaW5nIC0tPg0KCQk8IS0tIHN1YnN0aXR1dGlvbjogJXMgPT0gc2Vjb25kcyByZW1haW5pbmcgLS0+DQoJCTx1aXRleHQgbmFtZT0iRUxBUFNFRCIgdmFsdWU9IlJlc3RkYXVlcjogJW0gTWludXRlbiAlcyBTZWt1bmRlbiIvPg0KCQk8dWl0ZXh0IG5hbWU9Ik5PVEZPVU5EIiB2YWx1ZT0iTmljaHRzIGdlZnVuZGVuIi8+DQoJCTx1aXRleHQgbmFtZT0iQVRUQUNITUVOVFMiIHZhbHVlPSJBbmxhZ2VuIi8+DQoJCTwhLS0gc3Vic3RpdHV0aW9uOiAlcCA9PSBjdXJyZW50IHNwZWFrZXIncyB0aXRsZSAtLT4NCgkJPHVpdGV4dCBuYW1lPSJCSU9XSU5fVElUTEUiIHZhbHVlPSJTcHJlY2hlcjogJXAiLz4NCgkJPHVpdGV4dCBuYW1lPSJCSU9CVE5fVElUTEUiIHZhbHVlPSJTcHJlY2hlciIvPg0KCQk8dWl0ZXh0IG5hbWU9IkRJVklERVJCVE5fVElUTEUiIHZhbHVlPSJ8Ii8+DQoJCTx1aXRleHQgbmFtZT0iQ09OVEFDVEJUTl9USVRMRSIgdmFsdWU9IktvbnRha3QiLz4NCgkJPHVpdGV4dCBuYW1lPSJUQUJfUVVJWiIgdmFsdWU9IlF1aXoiLz4NCgkJPHVpdGV4dCBuYW1lPSJUQUJfT1VUTElORSIgdmFsdWU9IlN0cnVrdHVyIi8+DQoJCTx1aXRleHQgbmFtZT0iVEFCX1RIVU1CIiB2YWx1ZT0iTWluaWF0dXIiLz4NCgkJPHVpdGV4dCBuYW1lPSJUQUJfTk9URVMiIHZhbHVlPSJOb3RpemVuIi8+DQoJCTx1aXRleHQgbmFtZT0iVEFCX1NFQVJDSCIgdmFsdWU9IlN1Y2hlbiIvPg0KCQk8dWl0ZXh0IG5hbWU9IlNMSURFX0hFQURJTkciIHZhbHVlPSJGb2xpZW50aXRlbCIvPg0KCQk8dWl0ZXh0IG5hbWU9IkRVUkFUSU9OX0hFQURJTkciIHZhbHVlPSJEYXVlciIvPg0KCQk8dWl0ZXh0IG5hbWU9IlNFQVJDSF9IRUFESU5HIiB2YWx1ZT0iVGV4dCBzdWNoZW46Ii8+DQoJCTx1aXRleHQgbmFtZT0iVEhVTUJfSEVBRElORyIgdmFsdWU9IkZvbGllIi8+DQoJCTx1aXRleHQgbmFtZT0iVEhVTUJfSU5GTyIgdmFsdWU9IkZvbGllbnRpdGVsL0RhdWVyIi8+DQoJCTx1aXRleHQgbmFtZT0iQVRUQUNITkFNRV9IRUFESU5HIiB2YWx1ZT0iRGF0ZWluYW1lIi8+DQoJCTx1aXRleHQgbmFtZT0iQVRUQUNIU0laRV9IRUFESU5HIiB2YWx1ZT0iR3LDtsOfZSIvPg0KCQk8dWl0ZXh0IG5hbWU9IlNMSURFX05PVEVTIiB2YWx1ZT0iRm9saWVubm90aXplbiIvPg0KCQk8dWl0ZXh0IG5hbWU9IkNPVVJTRV9TVEFUVVMiIHZhbHVlPSJNb2R1bHN0YXR1cyIvPg0KCQk8dWl0ZXh0IG5hbWU9IlBBU1NFRF9TVFJJTkciIHZhbHVlPSJFcmZvbGdyZWljaCIvPg0KCQk8dWl0ZXh0IG5hbWU9IkZBSUxFRF9TVFJJTkciIHZhbHVlPSJGZWhsZ2VzY2hsYWdlbiIvPg0KCQk8IS0tcXVpeiBwb2QgYW5kIG1lc3NhZ2UgYm94IHRleHRzLS0+DQoJCTx1aXRleHQgbmFtZT0iUVVJWlBPRF9RVUlaX0FUVEVNUFQiIHZhbHVlPSJRdWl6dmVyc3VjaDoiLz4NCgkJPHVpdGV4dCBuYW1lPSJRVUlaUE9EX1FVSVpfQVRURU1QVF9WQUxVRSIgdmFsdWU9IiVuIHZvbiAldCIvPg0KCQk8dWl0ZXh0IG5hbWU9IlFVSVpQT0RfUVVJWl9TQ09SRSIgdmFsdWU9IkVycmVpY2h0OiIvPg0KCQk8dWl0ZXh0IG5hbWU9IlFVSVpQT0RfUVVJWl9QQVNTU0NPUkUiIHZhbHVlPSJNaW5kZXN0cHVua3R6YWhsOiIvPg0KCQk8dWl0ZXh0IG5hbWU9IlFVSVpQT0RfUVVJWl9NQVhTQ09SRSIgdmFsdWU9Ik1heGltYWxlIFB1bmt0emFobDoiLz4NCgkJPHVpdGV4dCBuYW1lPSJRVUlaUE9EX1FVRVNBVE1QVF9TVFIiIHZhbHVlPSJWZXJzdWNoOiAlbiB2b24gJXQiLz4NCgkJPHVpdGV4dCBuYW1lPSJRVUlaUE9EX1FVRVNUWVBFX1NUUiIgdmFsdWU9IlR5cDogJXMiLz4NCgkJPHVpdGV4dCBuYW1lPSJRVUlaUE9EX1FVRVNUWVBFX0dSRCIgdmFsdWU9IkJld2VydGV0Ii8+DQoJCTx1aXRleHQgbmFtZT0iUVVJWlBPRF9RVUVTVFlQRV9TVlkiIHZhbHVlPSJVbWZyYWdlIi8+DQoJCTx1aXRleHQgbmFtZT0iUVVJWlBPRF9RVUlaQVRNUFRfSU5GIiB2YWx1ZT0iVW5lbmRsaWNoIi8+DQoJCTx1aXRleHQgbmFtZT0iUVVJWlBPRF9RVUVTQVRNUFRfSU5GIiB2YWx1ZT0iVW5lbmRsaWNoIi8+DQoJCTx1aXRleHQgbmFtZT0iV0FSTklOR01TR19ZRVNTVFJJTkciIHZhbHVlPSJKYSIvPg0KCQk8dWl0ZXh0IG5hbWU9IldBUk5JTkdNU0dfTk9TVFJJTkciIHZhbHVlPSJOZWluIi8+DQoJCTx1aXRleHQgbmFtZT0iV0FSTklOR01TR19USVRMRVNUUklORyIgdmFsdWU9IlF1aXpuYXZpZ2F0aW9uc3dhcm51bmciLz4NCgkJPHVpdGV4dCBuYW1lPSJXQVJOSU5HTVNHX01TR1NUUklORyIgdmFsdWU9IkluIGRpZXNlbSBRdWl6IGdpYnQgZXMgdW5iZWFudHdvcnRldGUgRnJhZ2VuLiYjeEE7JiN4QTtXZW5uIFNpZSBhdWYgJnF1b3Q7SmEmcXVvdDsga2xpY2tlbiwgd2lyZCBkYXMgUXVpeiBiZWVuZGV0LiBLbGlja2VuIFNpZSBhdWYgJnF1b3Q7TmVpbiZxdW90OywgdW0gbWl0IGRlbSBRdWl6IGZvcnR6dWZhaHJlbi4iLz4NCgkJPHVpdGV4dCBuYW1lPSJJTkZPUk1BVElPTl9IMjY0X0ZMQVNIUExBWUVSIiB2YWx1ZT0iRGFzIFZpZGVvIHdpcmQgdm9uIGRlciBtb21lbnRhbiBhdWYgZGllc2VtIENvbXB1dGVyIGluc3RhbGxpZXJ0ZW4gVmVyc2lvbiB2b24gRmxhc2ggUGxheWVyIG5pY2h0IHVudGVyc3TDvHR6dC4gS2xpY2tlbiBTaWUgYXVmIGRlbiBWaWRlb2JlcmVpY2gsIHVtIGRpZSBha3R1ZWxsZSBWZXJzaW9uIHZvbiBGbGFzaCBQbGF5ZXIgaGVydW50ZXJ6dWxhZGVuLiIvPg0KCQk8IS0tIHN1YnN0aXR1dGlvbjogJXAgPT0gcHJlc2VudGF0aW9uIHRpdGxlIC0tPg0KCQk8IS0tIHN1YnN0aXR1dGlvbjogJXMgPT0gc2xpZGUgdGl0bGUgLS0+DQoJCTwhLS0gc3Vic3RpdHV0aW9uOiAlbiA9PSBzbGlkZSBudW1iZXIgLS0+DQoJCTx1aXRleHQgbmFtZT0iQk9PS01BUksiIHZhbHVlPSJBZG9iZSBQcmVzZW50ZXIgLSAlcCIvPg0KCQk8IS0tIHN1YnN0aXR1dGlvbjogJXAgPT0gcHJlc2VudGF0aW9uIHRpdGxlIC0tPg0KCQk8IS0tIHN1YnN0aXR1dGlvbjogJXMgPT0gc2xpZGUgdGl0bGUgLS0+DQoJCTwhLS0gc3Vic3RpdHV0aW9uOiAlbiA9PSBzbGlkZSBudW1iZXIgLS0+DQoJCTx1aXRleHQgbmFtZT0iQk9PS01BUktTTElERSIgdmFsdWU9IkFkb2JlIFByZXNlbnRlciAtICVwICVzIi8+DQoJCTx1aXRleHQgbmFtZT0iU0hPV1NJREVCQVIiIHZhbHVlPSJEZW4gVGVpbG5laG1lcm4gZGllIFNlaXRlbmxlaXN0ZSBhbnplaWdlbiIvPg0KCQk8dWl0ZXh0IG5hbWU9Ik1VVEUiIHZhbHVlPSJBdXMiLz4NCgkJPHVpdGV4dCBuYW1lPSJET0NXUkFQX1RJVExFIiB2YWx1ZT0iUHJlc2VudGVyLUFuaGFuZyIvPg0KCQk8dWl0ZXh0IG5hbWU9IkRPQ1dSQVBfTVNHIiB2YWx1ZT0iQXVmIG1laW5lbSBBcmJlaXRzcGxhdHogc3BlaWNoZXJuIi8+DQoJCTx1aXRleHQgbmFtZT0iRE9DV1JBUF9QUk9NUFQiIHZhbHVlPSJadW0gSGVydW50ZXJsYWRlbiBrbGlja2VuIi8+DQoJPC9sYW5ndWFnZT4NCgk8bGFuZ3VhZ2UgaWQ9ImZyIj4NCgkJPCEtLSBmb3JtYXQgZm9yIHVpZm9udCB2YWx1ZSBpcyAiZm9udCxzaXplLGlzYm9sZCxpc2l0YWxpYyxpc3NoYWRvd2VkIiAtLT4NCgkJPHVpZm9udCBuYW1lPSJGT05UX1FVSVpaSU5HIiB2YWx1ZT0iVmVyZGFuYSw5LGZhbHNlLGZhbHNlLGZhbHNlIi8+DQoJCTx1aWZvbnQgbmFtZT0iRk9OVF9TQ1JVQlNUQVRVUyIgdmFsdWU9IlZlcmRhbmEsOSx0cnVlLGZhbHNlLHRydWUiLz4NCgkJPHVpZm9udCBuYW1lPSJGT05UX1NDUlVCVElNRSIgdmFsdWU9IlZlcmRhbmEsOSxmYWxzZSxmYWxzZSx0cnVlIi8+DQoJCTx1aWZvbnQgbmFtZT0iRk9OVF9FTEFQU0VEVElNRSIgdmFsdWU9IlZlcmRhbmEsOSx0cnVlLGZhbHNlLHRydWUiLz4NCgkJPHVpZm9udCBuYW1lPSJGT05UX1VUSUxTTUVOVSIgdmFsdWU9IlZlcmRhbmEsOSx0cnVlLGZhbHNlLGZhbHNlIi8+DQoJCTx1aWZvbnQgbmFtZT0iRk9OVF9UQUJTIiB2YWx1ZT0iVmVyZGFuYSw5LHRydWUsZmFsc2UsdHJ1ZSIvPg0KCQk8dWlmb250IG5hbWU9IkZPTlRfUFJFU0VOVEFUSU9OTkFNRSIgdmFsdWU9IlZlcmRhbmEsMTQsZmFsc2UsZmFsc2UsdHJ1ZSIvPg0KCQk8dWlmb250IG5hbWU9IkZPTlRfUFJFU0VOVEVSTkFNRSIgdmFsdWU9IlZlcmRhbmEsMTAsdHJ1ZSxmYWxzZSx0cnVlIi8+DQoJCTx1aWZvbnQgbmFtZT0iRk9OVF9QUkVTRU5URVJUSVRMRSIgdmFsdWU9IlZlcmRhbmEsMTAsZmFsc2UsZmFsc2UsdHJ1ZSIvPg0KCQk8dWlmb250IG5hbWU9IkZPTlRfQklPQlROIiB2YWx1ZT0iVmVyZGFuYSwxMCxmYWxzZSxmYWxzZSx0cnVlIi8+DQoJCTx1aWZvbnQgbmFtZT0iRk9OVF9OT1RFUyIgdmFsdWU9IlZlcmRhbmEsMTEsZmFsc2UsZmFsc2UsZmFsc2UiLz4NCgkJPHVpZm9udCBuYW1lPSJGT05UX09VVExJTkUiIHZhbHVlPSJWZXJkYW5hLDExLGZhbHNlLGZhbHNlLHRydWUiLz4NCgkJPHVpZm9udCBuYW1lPSJGT05UX1NFQVJDSCIgdmFsdWU9IlZlcmRhbmEsMTEsZmFsc2UsZmFsc2UsdHJ1ZSIvPg0KCQk8dWlmb250IG5hbWU9IkZPTlRfVEhVTUIiIHZhbHVlPSJWZXJkYW5hLDksZmFsc2UsZmFsc2UsdHJ1ZSIvPg0KCQk8dWlmb250IG5hbWU9IkZPTlRfQklPV0lOIiB2YWx1ZT0iVmVyZGFuYSwxMSxmYWxzZSxmYWxzZSxmYWxzZSIvPg0KCQk8dWlmb250IG5hbWU9IkZPTlRfTElTVEhFQURJTkciIHZhbHVlPSJWZXJkYW5hLDksZmFsc2UsZmFsc2UsZmFsc2UiLz4NCgkJPHVpZm9udCBuYW1lPSJGT05UX1dJTlRJVExFIiB2YWx1ZT0iVmVyZGFuYSw5LGZhbHNlLGZhbHNlLHRydWUiLz4NCgkJPHVpZm9udCBuYW1lPSJGT05UX0FUVEFDSE1FTlRTIiB2YWx1ZT0iVmVyZGFuYSwxMSxmYWxzZSxmYWxzZSx0cnVlIi8+DQoJCTwhLS1xdWl6IHBvZCBhbmQgbWVzc2FnZSBib3ggdGV4dCBmb250cy0tPg0KCQk8dWlmb250IG5hbWU9IkZPTlRfTVNHQk9YX1dJTlRJVExFIiB2YWx1ZT0iVmVyZGFuYSwxMSx0cnVlLGZhbHNlLHRydWUiLz4NCgkJPHVpZm9udCBuYW1lPSJGT05UX01TR0JPWF9NU0ciIHZhbHVlPSJWZXJkYW5hLDExLGZhbHNlLGZhbHNlLHRydWUiLz4NCgkJPHVpZm9udCBuYW1lPSJGT05UX01TR0JPWF9PUFRJT05TIiB2YWx1ZT0iVmVyZGFuYSw5LHRydWUsZmFsc2UsdHJ1ZSIvPg0KCQk8dWlmb250IG5hbWU9IkZPTlRfUVVJWlBPRF9RVUlaX1RJVExFIiB2YWx1ZT0iVmVyZGFuYSwxMSx0cnVlLGZhbHNlLHRydWUiLz4NCgkJPHVpZm9udCBuYW1lPSJGT05UX1FVSVpQT0RfUVVJWl9BVFRFTVBUIiB2YWx1ZT0iVmVyZGFuYSw5LGZhbHNlLGZhbHNlLHRydWUiLz4NCgkJPHVpZm9udCBuYW1lPSJGT05UX1FVSVpQT0RfUVVJWl9BVFRFTVBUX1ZBTFVFIiB2YWx1ZT0iVmVyZGFuYSw5LHRydWUsZmFsc2UsdHJ1ZSIvPg0KCQk8dWlmb250IG5hbWU9IkZPTlRfUVVJWlBPRF9RVUVTVElPTl9TQ09SRSIgdmFsdWU9IlZlcmRhbmEsOSxmYWxzZSxmYWxzZSx0cnVlIi8+DQoJCTx1aWZvbnQgbmFtZT0iRk9OVF9RVUlaUE9EX1FVRVNUSU9OX1NDT1JFX1ZBTFVFIiB2YWx1ZT0iVmVyZGFuYSw5LHRydWUsZmFsc2UsdHJ1ZSIvPg0KCQk8dWlmb250IG5hbWU9IkZPTlRfUVVJWlBPRF9RVUVTVElPTl9BVFRFTVBUIiB2YWx1ZT0iVmVyZGFuYSw5LGZhbHNlLGZhbHNlLHRydWUiLz4NCgkJPHVpZm9udCBuYW1lPSJGT05UX1FVSVpQT0RfUVVFU1RJT05fQVRURU1QVF9WQUxVRSIgdmFsdWU9IlZlcmRhbmEsOSx0cnVlLGZhbHNlLHRydWUiLz4NCgkJPHVpZm9udCBuYW1lPSJGT05UX1FVSVpQT0RfUVVFU1RJT05fVEFHIiB2YWx1ZT0iVmVyZGFuYSwxMSx0cnVlLGZhbHNlLHRydWUiLz4NCgkJPHVpZm9udCBuYW1lPSJGT05UX1FVSVpQT0RfUVVJWl9RVUVTVElPTl9DT1VOVCIgdmFsdWU9IlZlcmRhbmEsOSxmYWxzZSxmYWxzZSx0cnVlIi8+DQoJCTx1aWZvbnQgbmFtZT0iRk9OVF9RVUlaUE9EX1FVSVpfUVVFU1RJT05fQ09VTlRfVkFMVUUiIHZhbHVlPSJWZXJkYW5hLDksdHJ1ZSxmYWxzZSx0cnVlIi8+DQoJCTx1aWZvbnQgbmFtZT0iRk9OVF9RVUlaUE9EX1FVSVpfUVVFU1RJT05fQVRURU1QVEVEIiB2YWx1ZT0iVmVyZGFuYSw5LGZhbHNlLGZhbHNlLHRydWUiLz4NCgkJPHVpZm9udCBuYW1lPSJGT05UX1FVSVpQT0RfUVVJWl9RVUVTVElPTl9BVFRFTVBURURfVkFMVUUiIHZhbHVlPSJWZXJkYW5hLDksdHJ1ZSxmYWxzZSx0cnVlIi8+DQoJCTx1aWZvbnQgbmFtZT0iRk9OVF9RVUlaUE9EX1FVSVpfU0NPUkVfVEFHIiB2YWx1ZT0iVmVyZGFuYSwxMSx0cnVlLGZhbHNlLHRydWUiLz4NCgkJPHVpZm9udCBuYW1lPSJGT05UX1FVSVpQT0RfUVVJWl9TQ09SRSIgdmFsdWU9IlZlcmRhbmEsOSxmYWxzZSxmYWxzZSx0cnVlIi8+DQoJCTx1aWZvbnQgbmFtZT0iRk9OVF9RVUlaUE9EX1FVSVpfU0NPUkVfVkFMVUUiIHZhbHVlPSJWZXJkYW5hLDksdHJ1ZSxmYWxzZSx0cnVlIi8+DQoJCTx1aWZvbnQgbmFtZT0iRk9OVF9RVUlaUE9EX1FVSVpfTUFYU0NPUkUiIHZhbHVlPSJWZXJkYW5hLDksZmFsc2UsZmFsc2UsdHJ1ZSIvPg0KCQk8dWlmb250IG5hbWU9IkZPTlRfUVVJWlBPRF9RVUlaX01BWFNDT1JFX1ZBTFVFIiB2YWx1ZT0iVmVyZGFuYSw5LHRydWUsZmFsc2UsdHJ1ZSIvPg0KCQk8dWlmb250IG5hbWU9IkZPTlRfUVVJWlBPRF9RVUlaX1BBU1NTQ09SRSIgdmFsdWU9IlZlcmRhbmEsOSxmYWxzZSxmYWxzZSx0cnVlIi8+DQoJCTx1aWZvbnQgbmFtZT0iRk9OVF9RVUlaUE9EX1FVSVpfUEFTU1NDT1JFX1ZBTFVFIiB2YWx1ZT0iVmVyZGFuYSw5LHRydWUsZmFsc2UsdHJ1ZSIvPg0KCQk8IS0tIHVpdGV4dCAtLT4NCgkJPCEtLSBzdWJzdGl0dXRpb246ICVuID09IHNsaWRlIG51bWJlciAtLT4NCgkJPHVpdGV4dCBuYW1lPSJBVFRBQ0hNRU5UX1BSRVZJRVdfV0FSTklOR01TR19USVRMRVNUUklORyIgdmFsdWU9IkF2ZXJ0aXNzZW1lbnQgY29uY2VybmFudCBsYSBwacOoY2Ugam9pbnRlIi8+DQoJCTx1aXRleHQgbmFtZT0iQVRUQUNITUVOVF9QUkVWSUVXX1dBUk5JTkdNU0ciIHZhbHVlPSJMZXMgcGnDqGNlcyBqb2ludGVzIG5lIHBldXZlbnQgcGFzIMOqdHJlIG91dmVydGVzIGVuIG1vZGUgQXBlcsOndS4gVXRpbGlzZXogbGEgcHVibGljYXRpb24gcG91ciBhZmZpY2hlciBsZXMgcsOpc3VsdGF0cy4iLz4NCgkJPHVpdGV4dCBuYW1lPSJDT0xMQUJfTE9DQUxfUExBWUJBQ0tfTVNHIiB2YWx1ZT0iTGUgY29udGVudSBlc3QgbHUgbG9jYWxlbWVudC4gTGEgY29sbGFib3JhdGlvbiBu4oCZZXN0IHBhcyBwcmlzZSBlbiBjaGFyZ2UgcG91ciBjZSBtb2RlLiIvPg0KCQk8dWl0ZXh0IG5hbWU9IkNPTExBQl9MT0NBTF9QTEFZQkFDS19USVRMRSIgdmFsdWU9IkxlY3R1cmUgbG9jYWxlIi8+DQoJCTx1aXRleHQgbmFtZT0iQ09MTEFCX0xPQ0FMX1BMQVlCQUNLQlROIiB2YWx1ZT0iT2siLz4NCgkJPHVpdGV4dCBuYW1lPSJVTk5BTUVEU0xJREVUSVRMRSIgdmFsdWU9IkRpYXBvc2l0aXZlICVuIi8+DQoJCTwhLS0gc3Vic3RpdHV0aW9uOiAlbiA9PSBzbGlkZSBudW1iZXIgLS0+DQoJCTwhLS0gc3Vic3RpdHV0aW9uOiAldCA9PSB0b3RhbCBzbGlkZSBjb3VudCAtLT4NCgkJPHVpdGV4dCBuYW1lPSJTQ1JVQkJBUlNUQVRVU19TTElERUlORk8iIHZhbHVlPSJEaWFwb3NpdGl2ZSAlbiAvICV0IHwgIi8+DQoJCTx1aXRleHQgbmFtZT0iU0NSVUJCQVJTVEFUVVNfU1RPUFBFRCIgdmFsdWU9IkFycsOqdMOpZSIvPg0KCQk8dWl0ZXh0IG5hbWU9IlNDUlVCQkFSU1RBVFVTX1BMQVlJTkciIHZhbHVlPSJMZWN0dXJlIi8+DQoJCTx1aXRleHQgbmFtZT0iU0NSVUJCQVJTVEFUVVNfTk9BVURJTyIgdmFsdWU9IlBhcyBkZSBzb24iLz4NCgkJPHVpdGV4dCBuYW1lPSJTQ1JVQkJBUlNUQVRVU19WSURQTEFZSU5HIiB2YWx1ZT0iTGVjdHVyZSB2aWTDqW8gZW4gY291cnMiLz4NCgkJPHVpdGV4dCBuYW1lPSJTQ1JVQkJBUlNUQVRVU19MT0FESU5HIiB2YWx1ZT0iQ2hhcmdlbWVudCBlbiBjb3VycyIvPg0KCQk8dWl0ZXh0IG5hbWU9IlNDUlVCQkFSU1RBVFVTX0JVRkZFUklORyIgdmFsdWU9Ik1pc2UgZW4gbcOpbW9pcmUiLz4NCgkJPHVpdGV4dCBuYW1lPSJTQ1JVQkJBUlNUQVRVU19RVUVTVElPTiIgdmFsdWU9IlLDqXBvbmRyZSDDoCBsYSBxdWVzdGlvbiIvPg0KCQk8dWl0ZXh0IG5hbWU9IlNDUlVCQkFSU1RBVFVTX1JFVklFV1FVSVoiIHZhbHVlPSJSw6l2aXNpb24gZHUgcXVlc3Rpb25uYWlyZSIvPg0KCQk8IS0tIHN1YnN0aXR1dGlvbjogJW0gPT0gbWludXRlcyByZW1haW5pbmcgLS0+DQoJCTwhLS0gc3Vic3RpdHV0aW9uOiAlcyA9PSBzZWNvbmRzIHJlbWFpbmluZyAtLT4NCgkJPHVpdGV4dCBuYW1lPSJFTEFQU0VEIiB2YWx1ZT0iJW0gbWludXRlcyAlcyBzZWNvbmRlcyByZXN0YW50ZXMiLz4NCgkJPHVpdGV4dCBuYW1lPSJOT1RGT1VORCIgdmFsdWU9IlJpZW4gdHJvdXbDqSIvPg0KCQk8dWl0ZXh0IG5hbWU9IkFUVEFDSE1FTlRTIiB2YWx1ZT0iUGnDqGNlcyBqb2ludGVzIi8+DQoJCTwhLS0gc3Vic3RpdHV0aW9uOiAlcCA9PSBjdXJyZW50IHNwZWFrZXIncyB0aXRsZSAtLT4NCgkJPHVpdGV4dCBuYW1lPSJCSU9XSU5fVElUTEUiIHZhbHVlPSJCaW8gOiAlcCIvPg0KCQk8dWl0ZXh0IG5hbWU9IkJJT0JUTl9USVRMRSIgdmFsdWU9IkJpbyA6Ii8+DQoJCTx1aXRleHQgbmFtZT0iRElWSURFUkJUTl9USVRMRSIgdmFsdWU9InwiLz4NCgkJPHVpdGV4dCBuYW1lPSJDT05UQUNUQlROX1RJVExFIiB2YWx1ZT0iQ29udGFjdCIvPg0KCQk8dWl0ZXh0IG5hbWU9IlRBQl9RVUlaIiB2YWx1ZT0iUXVpeiIvPg0KCQk8dWl0ZXh0IG5hbWU9IlRBQl9PVVRMSU5FIiB2YWx1ZT0iUGxhbiIvPg0KCQk8dWl0ZXh0IG5hbWU9IlRBQl9USFVNQiIgdmFsdWU9IkRpYXBvcyIvPg0KCQk8dWl0ZXh0IG5hbWU9IlRBQl9OT1RFUyIgdmFsdWU9Ik5vdGVzIi8+DQoJCTx1aXRleHQgbmFtZT0iVEFCX1NFQVJDSCIgdmFsdWU9IlJlY2hlcmNoZSIvPg0KCQk8dWl0ZXh0IG5hbWU9IlNMSURFX0hFQURJTkciIHZhbHVlPSJUaXRyZSBkZSBsYSBkaWFwb3NpdGl2ZSIvPg0KCQk8dWl0ZXh0IG5hbWU9IkRVUkFUSU9OX0hFQURJTkciIHZhbHVlPSJEdXLDqWUiLz4NCgkJPHVpdGV4dCBuYW1lPSJTRUFSQ0hfSEVBRElORyIgdmFsdWU9IlJlY2hlcmNoZSBkZSB0ZXh0ZSA6Ii8+DQoJCTx1aXRleHQgbmFtZT0iVEhVTUJfSEVBRElORyIgdmFsdWU9IkRpYXBvc2l0aXZlIi8+DQoJCTx1aXRleHQgbmFtZT0iVEhVTUJfSU5GTyIgdmFsdWU9IlRpdHJlL2R1csOpZSIvPg0KCQk8dWl0ZXh0IG5hbWU9IkFUVEFDSE5BTUVfSEVBRElORyIgdmFsdWU9Ik5vbSBkZSBmaWNoaWVyIi8+DQoJCTx1aXRleHQgbmFtZT0iQVRUQUNIU0laRV9IRUFESU5HIiB2YWx1ZT0iVGFpbGxlIi8+DQoJCTx1aXRleHQgbmFtZT0iU0xJREVfTk9URVMiIHZhbHVlPSJDb21tZW50YWlyZXMgZGVzIGRpYXBvc2l0aXZlcyIvPg0KCQk8dWl0ZXh0IG5hbWU9IkNPVVJTRV9TVEFUVVMiIHZhbHVlPSJTdGF0dXQgZHUgbW9kdWxlIi8+DQoJCTx1aXRleHQgbmFtZT0iUEFTU0VEX1NUUklORyIgdmFsdWU9IlLDqXVzc2kiLz4NCgkJPHVpdGV4dCBuYW1lPSJGQUlMRURfU1RSSU5HIiB2YWx1ZT0iRWNob3XDqSIvPg0KCQk8IS0tcXVpeiBwb2QgYW5kIG1lc3NhZ2UgYm94IHRleHRzLS0+DQoJCTx1aXRleHQgbmFtZT0iUVVJWlBPRF9RVUlaX0FUVEVNUFQiIHZhbHVlPSJUZW50YXRpdmUgZGUgcXVlc3Rpb25uYWlyZSA6Ii8+DQoJCTx1aXRleHQgbmFtZT0iUVVJWlBPRF9RVUlaX0FUVEVNUFRfVkFMVUUiIHZhbHVlPSIlbiBzdXIgJXQiLz4NCgkJPHVpdGV4dCBuYW1lPSJRVUlaUE9EX1FVSVpfU0NPUkUiIHZhbHVlPSJOb3RlIG9idGVudWUgOiIvPg0KCQk8dWl0ZXh0IG5hbWU9IlFVSVpQT0RfUVVJWl9QQVNTU0NPUkUiIHZhbHVlPSJOb3RlIGQnYWRtaXNzaWJpbGl0w6nCoDoiLz4NCgkJPHVpdGV4dCBuYW1lPSJRVUlaUE9EX1FVSVpfTUFYU0NPUkUiIHZhbHVlPSJOb3RlIG1heGltYWxlIDoiLz4NCgkJPHVpdGV4dCBuYW1lPSJRVUlaUE9EX1FVRVNBVE1QVF9TVFIiIHZhbHVlPSJUZW50YXRpdmUgOiAlbiBzdXIgJXQiLz4NCgkJPHVpdGV4dCBuYW1lPSJRVUlaUE9EX1FVRVNUWVBFX1NUUiIgdmFsdWU9IlR5cGU6ICVzIi8+DQoJCTx1aXRleHQgbmFtZT0iUVVJWlBPRF9RVUVTVFlQRV9HUkQiIHZhbHVlPSJOb3TDqSIvPg0KCQk8dWl0ZXh0IG5hbWU9IlFVSVpQT0RfUVVFU1RZUEVfU1ZZIiB2YWx1ZT0iRW5xdcOqdGUiLz4NCgkJPHVpdGV4dCBuYW1lPSJRVUlaUE9EX1FVSVpBVE1QVF9JTkYiIHZhbHVlPSJJbGxpbWl0w6kiLz4NCgkJPHVpdGV4dCBuYW1lPSJRVUlaUE9EX1FVRVNBVE1QVF9JTkYiIHZhbHVlPSJJbGxpbWl0w6kiLz4NCgkJPHVpdGV4dCBuYW1lPSJXQVJOSU5HTVNHX1lFU1NUUklORyIgdmFsdWU9Ik91aSIvPg0KCQk8dWl0ZXh0IG5hbWU9IldBUk5JTkdNU0dfTk9TVFJJTkciIHZhbHVlPSJOb24iLz4NCgkJPHVpdGV4dCBuYW1lPSJXQVJOSU5HTVNHX1RJVExFU1RSSU5HIiB2YWx1ZT0iQXZlcnRpc3NlbWVudCBkZSBuYXZpZ2F0aW9uIGR1IHF1ZXN0aW9ubmFpcmUiLz4NCgkJPHVpdGV4dCBuYW1lPSJXQVJOSU5HTVNHX01TR1NUUklORyIgdmFsdWU9IlZvdXMgbidhdmV6IHBhcyByw6lwb25kdSDDoCBjZXJ0YWluZXMgcXVlc3Rpb25zIGRlIGNlIHF1ZXN0aW9ubmFpcmUuJiN4QTsmI3hBO1NpIHZvdXMgY2xpcXVleiBzdXIgT3VpLCB2b3VzIHF1aXR0ZXJleiBsZSBxdWVzdGlvbm5haXJlLiBDbGlxdWV6IHN1ciBOb24gcG91ciBjb250aW51ZXIgbGUgcXVlc3Rpb25uYWlyZS4iLz4NCgkJPHVpdGV4dCBuYW1lPSJJTkZPUk1BVElPTl9IMjY0X0ZMQVNIUExBWUVSIiB2YWx1ZT0iTGEgdmVyc2lvbiBkZSBGbGFzaCBQbGF5ZXIgYWN0dWVsbGVtZW50IGluc3RhbGzDqWUgc3VyIHZvdHJlIG1hY2hpbmUgbmUgcHJlbmQgcGFzIGVuIGNoYXJnZSBjZSB0eXBlIGRlIHZpZMOpby4gQ2xpcXVleiBzdXIgbGEgem9uZSB2aWTDqW8gcG91ciB0w6lsw6ljaGFyZ2VyIGxhIGRlcm5pw6hyZSB2ZXJzaW9uIGRlIEZsYXNoIFBsYXllci4iLz4NCgkJPCEtLSBzdWJzdGl0dXRpb246ICVwID09IHByZXNlbnRhdGlvbiB0aXRsZSAtLT4NCgkJPCEtLSBzdWJzdGl0dXRpb246ICVzID09IHNsaWRlIHRpdGxlIC0tPg0KCQk8IS0tIHN1YnN0aXR1dGlvbjogJW4gPT0gc2xpZGUgbnVtYmVyIC0tPg0KCQk8dWl0ZXh0IG5hbWU9IkJPT0tNQVJLIiB2YWx1ZT0iQWRvYmUgUHJlc2VudGVyIC0gJXAiLz4NCgkJPCEtLSBzdWJzdGl0dXRpb246ICVwID09IHByZXNlbnRhdGlvbiB0aXRsZSAtLT4NCgkJPCEtLSBzdWJzdGl0dXRpb246ICVzID09IHNsaWRlIHRpdGxlIC0tPg0KCQk8IS0tIHN1YnN0aXR1dGlvbjogJW4gPT0gc2xpZGUgbnVtYmVyIC0tPg0KCQk8dWl0ZXh0IG5hbWU9IkJPT0tNQVJLU0xJREUiIHZhbHVlPSJBZG9iZSBQcmVzZW50ZXIgLSAlcCAlcyIvPg0KCQk8dWl0ZXh0IG5hbWU9IlNIT1dTSURFQkFSIiB2YWx1ZT0iTW9udHJlciBsJ2VuY2FkcsOpIGF1eCBwYXJ0aWNpcGFudHMiLz4NCgkJPHVpdGV4dCBuYW1lPSJNVVRFIiB2YWx1ZT0iTXVldCIvPg0KCQk8dWl0ZXh0IG5hbWU9IkRPQ1dSQVBfVElUTEUiIHZhbHVlPSJQacOoY2Ugam9pbnRlIFByZXNlbnRlciIvPg0KCQk8dWl0ZXh0IG5hbWU9IkRPQ1dSQVBfTVNHIiB2YWx1ZT0iRW5yZWdpc3RyZXIgc3VyIG1vbiBvcmRpbmF0ZXVyIi8+DQoJCTx1aXRleHQgbmFtZT0iRE9DV1JBUF9QUk9NUFQiIHZhbHVlPSJDbGlxdWVyIHBvdXIgdMOpbMOpY2hhcmdlciIvPg0KCTwvbGFuZ3VhZ2U+DQoJPGxhbmd1YWdlIGlkPSJqYSI+DQoJCTwhLS0gZm9ybWF0IGZvciB1aWZvbnQgdmFsdWUgaXMgImZvbnQsc2l6ZSxpc2JvbGQsaXNpdGFsaWMsaXNzaGFkb3dlZCIgLS0+DQoJCTx1aWZvbnQgbmFtZT0iRk9OVF9RVUlaWklORyIgdmFsdWU9IlZlcmRhbmEsOSxmYWxzZSxmYWxzZSxmYWxzZSIvPg0KCQk8dWlmb250IG5hbWU9IkZPTlRfU0NSVUJTVEFUVVMiIHZhbHVlPSJWZXJkYW5hLDExLGZhbHNlLGZhbHNlLHRydWUiLz4NCgkJPHVpZm9udCBuYW1lPSJGT05UX1NDUlVCVElNRSIgdmFsdWU9IlZlcmRhbmEsOSxmYWxzZSxmYWxzZSx0cnVlIi8+DQoJCTx1aWZvbnQgbmFtZT0iRk9OVF9FTEFQU0VEVElNRSIgdmFsdWU9IlZlcmRhbmEsMTEsdHJ1ZSxmYWxzZSxmYWxzZSIvPg0KCQk8dWlmb250IG5hbWU9IkZPTlRfVVRJTFNNRU5VIiB2YWx1ZT0iVmVyZGFuYSw5LHRydWUsZmFsc2UsZmFsc2UiLz4NCgkJPHVpZm9udCBuYW1lPSJGT05UX1RBQlMiIHZhbHVlPSJWZXJkYW5hLDEwLGZhbHNlLGZhbHNlLGZhbHNlIi8+DQoJCTx1aWZvbnQgbmFtZT0iRk9OVF9QUkVTRU5UQVRJT05OQU1FIiB2YWx1ZT0iVmVyZGFuYSwxNSxmYWxzZSxmYWxzZSx0cnVlIi8+DQoJCTx1aWZvbnQgbmFtZT0iRk9OVF9QUkVTRU5URVJOQU1FIiB2YWx1ZT0iVmVyZGFuYSwxNSx0cnVlLGZhbHNlLHRydWUiLz4NCgkJPHVpZm9udCBuYW1lPSJGT05UX1BSRVNFTlRFUlRJVExFIiB2YWx1ZT0iVmVyZGFuYSwxMSxmYWxzZSxmYWxzZSx0cnVlIi8+DQoJCTx1aWZvbnQgbmFtZT0iRk9OVF9CSU9CVE4iIHZhbHVlPSJWZXJkYW5hLDEwLGZhbHNlLGZhbHNlLHRydWUiLz4NCgkJPHVpZm9udCBuYW1lPSJGT05UX05PVEVTIiB2YWx1ZT0iVmVyZGFuYSwxMSxmYWxzZSxmYWxzZSxmYWxzZSIvPg0KCQk8dWlmb250IG5hbWU9IkZPTlRfT1VUTElORSIgdmFsdWU9IlZlcmRhbmEsMTEsZmFsc2UsZmFsc2UsdHJ1ZSIvPg0KCQk8dWlmb250IG5hbWU9IkZPTlRfU0VBUkNIIiB2YWx1ZT0iVmVyZGFuYSwxMSxmYWxzZSxmYWxzZSx0cnVlIi8+DQoJCTx1aWZvbnQgbmFtZT0iRk9OVF9USFVNQiIgdmFsdWU9IlZlcmRhbmEsMTEsZmFsc2UsZmFsc2UsdHJ1ZSIvPg0KCQk8dWlmb250IG5hbWU9IkZPTlRfQklPV0lOIiB2YWx1ZT0iVmVyZGFuYSwxMSxmYWxzZSxmYWxzZSxmYWxzZSIvPg0KCQk8dWlmb250IG5hbWU9IkZPTlRfTElTVEhFQURJTkciIHZhbHVlPSJWZXJkYW5hLDExLGZhbHNlLGZhbHNlLGZhbHNlIi8+DQoJCTx1aWZvbnQgbmFtZT0iRk9OVF9XSU5USVRMRSIgdmFsdWU9IlZlcmRhbmEsMTEsZmFsc2UsZmFsc2UsdHJ1ZSIvPg0KCQk8dWlmb250IG5hbWU9IkZPTlRfQVRUQUNITUVOVFMiIHZhbHVlPSJWZXJkYW5hLDExLGZhbHNlLGZhbHNlLHRydWUiLz4NCgkJPCEtLXF1aXogcG9kIGFuZCBtZXNzYWdlIGJveCB0ZXh0IGZvbnRzLS0+DQoJCTx1aWZvbnQgbmFtZT0iRk9OVF9NU0dCT1hfV0lOVElUTEUiIHZhbHVlPSJWZXJkYW5hLDExLHRydWUsZmFsc2UsdHJ1ZSIvPg0KCQk8dWlmb250IG5hbWU9IkZPTlRfTVNHQk9YX01TRyIgdmFsdWU9IlZlcmRhbmEsMTEsZmFsc2UsZmFsc2UsdHJ1ZSIvPg0KCQk8dWlmb250IG5hbWU9IkZPTlRfTVNHQk9YX09QVElPTlMiIHZhbHVlPSJWZXJkYW5hLDksdHJ1ZSxmYWxzZSx0cnVlIi8+DQoJCTx1aWZvbnQgbmFtZT0iRk9OVF9RVUlaUE9EX1FVSVpfVElUTEUiIHZhbHVlPSJWZXJkYW5hLDExLHRydWUsZmFsc2UsdHJ1ZSIvPg0KCQk8dWlmb250IG5hbWU9IkZPTlRfUVVJWlBPRF9RVUlaX0FUVEVNUFQiIHZhbHVlPSJWZXJkYW5hLDksZmFsc2UsZmFsc2UsdHJ1ZSIvPg0KCQk8dWlmb250IG5hbWU9IkZPTlRfUVVJWlBPRF9RVUlaX0FUVEVNUFRfVkFMVUUiIHZhbHVlPSJWZXJkYW5hLDksdHJ1ZSxmYWxzZSx0cnVlIi8+DQoJCTx1aWZvbnQgbmFtZT0iRk9OVF9RVUlaUE9EX1FVRVNUSU9OX1NDT1JFIiB2YWx1ZT0iVmVyZGFuYSw5LGZhbHNlLGZhbHNlLHRydWUiLz4NCgkJPHVpZm9udCBuYW1lPSJGT05UX1FVSVpQT0RfUVVFU1RJT05fU0NPUkVfVkFMVUUiIHZhbHVlPSJWZXJkYW5hLDksdHJ1ZSxmYWxzZSx0cnVlIi8+DQoJCTx1aWZvbnQgbmFtZT0iRk9OVF9RVUlaUE9EX1FVRVNUSU9OX0FUVEVNUFQiIHZhbHVlPSJWZXJkYW5hLDksZmFsc2UsZmFsc2UsdHJ1ZSIvPg0KCQk8dWlmb250IG5hbWU9IkZPTlRfUVVJWlBPRF9RVUVTVElPTl9BVFRFTVBUX1ZBTFVFIiB2YWx1ZT0iVmVyZGFuYSw5LHRydWUsZmFsc2UsdHJ1ZSIvPg0KCQk8dWlmb250IG5hbWU9IkZPTlRfUVVJWlBPRF9RVUVTVElPTl9UQUciIHZhbHVlPSJWZXJkYW5hLDExLHRydWUsZmFsc2UsdHJ1ZSIvPg0KCQk8dWlmb250IG5hbWU9IkZPTlRfUVVJWlBPRF9RVUlaX1FVRVNUSU9OX0NPVU5UIiB2YWx1ZT0iVmVyZGFuYSw5LGZhbHNlLGZhbHNlLHRydWUiLz4NCgkJPHVpZm9udCBuYW1lPSJGT05UX1FVSVpQT0RfUVVJWl9RVUVTVElPTl9DT1VOVF9WQUxVRSIgdmFsdWU9IlZlcmRhbmEsOSx0cnVlLGZhbHNlLHRydWUiLz4NCgkJPHVpZm9udCBuYW1lPSJGT05UX1FVSVpQT0RfUVVJWl9RVUVTVElPTl9BVFRFTVBURUQiIHZhbHVlPSJWZXJkYW5hLDksZmFsc2UsZmFsc2UsdHJ1ZSIvPg0KCQk8dWlmb250IG5hbWU9IkZPTlRfUVVJWlBPRF9RVUlaX1FVRVNUSU9OX0FUVEVNUFRFRF9WQUxVRSIgdmFsdWU9IlZlcmRhbmEsOSx0cnVlLGZhbHNlLHRydWUiLz4NCgkJPHVpZm9udCBuYW1lPSJGT05UX1FVSVpQT0RfUVVJWl9TQ09SRV9UQUciIHZhbHVlPSJWZXJkYW5hLDExLHRydWUsZmFsc2UsdHJ1ZSIvPg0KCQk8dWlmb250IG5hbWU9IkZPTlRfUVVJWlBPRF9RVUlaX1NDT1JFIiB2YWx1ZT0iVmVyZGFuYSw5LGZhbHNlLGZhbHNlLHRydWUiLz4NCgkJPHVpZm9udCBuYW1lPSJGT05UX1FVSVpQT0RfUVVJWl9TQ09SRV9WQUxVRSIgdmFsdWU9IlZlcmRhbmEsOSx0cnVlLGZhbHNlLHRydWUiLz4NCgkJPHVpZm9udCBuYW1lPSJGT05UX1FVSVpQT0RfUVVJWl9NQVhTQ09SRSIgdmFsdWU9IlZlcmRhbmEsOSxmYWxzZSxmYWxzZSx0cnVlIi8+DQoJCTx1aWZvbnQgbmFtZT0iRk9OVF9RVUlaUE9EX1FVSVpfTUFYU0NPUkVfVkFMVUUiIHZhbHVlPSJWZXJkYW5hLDksdHJ1ZSxmYWxzZSx0cnVlIi8+DQoJCTx1aWZvbnQgbmFtZT0iRk9OVF9RVUlaUE9EX1FVSVpfUEFTU1NDT1JFIiB2YWx1ZT0iVmVyZGFuYSw5LGZhbHNlLGZhbHNlLHRydWUiLz4NCgkJPHVpZm9udCBuYW1lPSJGT05UX1FVSVpQT0RfUVVJWl9QQVNTU0NPUkVfVkFMVUUiIHZhbHVlPSJWZXJkYW5hLDksdHJ1ZSxmYWxzZSx0cnVlIi8+DQoJCTwhLS0gdWl0ZXh0IC0tPg0KCQk8IS0tIHN1YnN0aXR1dGlvbjogJW4gPT0gc2xpZGUgbnVtYmVyIC0tPg0KCQk8dWl0ZXh0IG5hbWU9IkFUVEFDSE1FTlRfUFJFVklFV19XQVJOSU5HTVNHX1RJVExFU1RSSU5HIiB2YWx1ZT0i5re75LuY44OV44Kh44Kk44Or6K2m5ZGKIi8+DQoJCTx1aXRleHQgbmFtZT0iQVRUQUNITUVOVF9QUkVWSUVXX1dBUk5JTkdNU0ciIHZhbHVlPSLmt7vku5jjg5XjgqHjgqTjg6vjga/jg5fjg6zjg5Pjg6Xjg7zjg6Ljg7zjg4njgafjga/plovjgY3jgb7jgZvjgpPjgILjg5Hjg5bjg6rjg4Pjgrfjg6XjgpLkvb/nlKjjgZfjgabntZDmnpzjgpLooajnpLrjgZfjgabjgY/jgaDjgZXjgYTjgIIiLz4NCgkJPHVpdGV4dCBuYW1lPSJDT0xMQUJfTE9DQUxfUExBWUJBQ0tfTVNHIiB2YWx1ZT0i44Kz44Oz44OG44Oz44OE44Gv44Ot44O844Kr44Or44Gn5YaN55Sf44GV44KM44Gm44GE44G+44GZ44CC44GT44Gu44Oi44O844OJ44Gn44Gv5YWx5ZCM5L2c5qWt44Gn44GN44G+44Gb44KT44CCIi8+DQoJCTx1aXRleHQgbmFtZT0iQ09MTEFCX0xPQ0FMX1BMQVlCQUNLX1RJVExFIiB2YWx1ZT0i44Ot44O844Kr44Or5YaN55SfIi8+DQoJCTx1aXRleHQgbmFtZT0iQ09MTEFCX0xPQ0FMX1BMQVlCQUNLQlROIiB2YWx1ZT0iT0siLz4NCgkJPHVpdGV4dCBuYW1lPSJVTk5BTUVEU0xJREVUSVRMRSIgdmFsdWU9IuOCueODqeOCpOODiSA6ICVuIi8+DQoJCTwhLS0gc3Vic3RpdHV0aW9uOiAlbiA9PSBzbGlkZSBudW1iZXIgLS0+DQoJCTwhLS0gc3Vic3RpdHV0aW9uOiAldCA9PSB0b3RhbCBzbGlkZSBjb3VudCAtLT4NCgkJPHVpdGV4dCBuYW1lPSJTQ1JVQkJBUlNUQVRVU19TTElERUlORk8iIHZhbHVlPSLjgrnjg6njgqTjg4kgOiAlbiAvICV0IHwgIi8+DQoJCTx1aXRleHQgbmFtZT0iU0NSVUJCQVJTVEFUVVNfU1RPUFBFRCIgdmFsdWU9IuWBnOatoiIvPg0KCQk8dWl0ZXh0IG5hbWU9IlNDUlVCQkFSU1RBVFVTX1BMQVlJTkciIHZhbHVlPSLlho3nlJ/kuK0iLz4NCgkJPHVpdGV4dCBuYW1lPSJTQ1JVQkJBUlNUQVRVU19OT0FVRElPIiB2YWx1ZT0i6Z+z5aOw44Gq44GXIi8+DQoJCTx1aXRleHQgbmFtZT0iU0NSVUJCQVJTVEFUVVNfVklEUExBWUlORyIgdmFsdWU9IuODk+ODh+OCquWGjeeUn+S4rSIvPg0KCQk8dWl0ZXh0IG5hbWU9IlNDUlVCQkFSU1RBVFVTX0xPQURJTkciIHZhbHVlPSLjg63jg7zjg4nkuK0iLz4NCgkJPHVpdGV4dCBuYW1lPSJTQ1JVQkJBUlNUQVRVU19CVUZGRVJJTkciIHZhbHVlPSLjg5Djg4Pjg5XjgqHkuK0iLz4NCgkJPHVpdGV4dCBuYW1lPSJTQ1JVQkJBUlNUQVRVU19RVUVTVElPTiIgdmFsdWU9IuizquWVj+OBq+etlOOBiOOBpuS4i+OBleOBhCIvPg0KCQk8dWl0ZXh0IG5hbWU9IlNDUlVCQkFSU1RBVFVTX1JFVklFV1FVSVoiIHZhbHVlPSLjgq/jgqTjgrrjgpLjg6zjg5Pjg6Xjg7zjgZfjgabjgYTjgb7jgZkiLz4NCgkJPCEtLSBzdWJzdGl0dXRpb246ICVtID09IG1pbnV0ZXMgcmVtYWluaW5nIC0tPg0KCQk8IS0tIHN1YnN0aXR1dGlvbjogJXMgPT0gc2Vjb25kcyByZW1haW5pbmcgLS0+DQoJCTx1aXRleHQgbmFtZT0iRUxBUFNFRCIgdmFsdWU9Iuaui+OCiiA6ICVtIOWIhiAlcyDnp5IiLz4NCgkJPHVpdGV4dCBuYW1lPSJOT1RGT1VORCIgdmFsdWU9IuS9leOCguimi+OBpOOBi+OCiuOBvuOBm+OCkyIvPg0KCQk8dWl0ZXh0IG5hbWU9IkFUVEFDSE1FTlRTIiB2YWx1ZT0i5re75LuYIi8+DQoJCTwhLS0gc3Vic3RpdHV0aW9uOiAlcCA9PSBjdXJyZW50IHNwZWFrZXIncyB0aXRsZSAtLT4NCgkJPHVpdGV4dCBuYW1lPSJCSU9XSU5fVElUTEUiIHZhbHVlPSLntYzmrbQgOiAlcCIvPg0KCQk8dWl0ZXh0IG5hbWU9IkJJT0JUTl9USVRMRSIgdmFsdWU9Iue1jOattCIvPg0KCQk8dWl0ZXh0IG5hbWU9IkRJVklERVJCVE5fVElUTEUiIHZhbHVlPSJ8Ii8+DQoJCTx1aXRleHQgbmFtZT0iQ09OVEFDVEJUTl9USVRMRSIgdmFsdWU9IuOBiuWVj+OBhOWQiOOCj+OBmyIvPg0KCQk8dWl0ZXh0IG5hbWU9IlRBQl9RVUlaIiB2YWx1ZT0i44Kv44Kk44K6Ii8+DQoJCTx1aXRleHQgbmFtZT0iVEFCX09VVExJTkUiIHZhbHVlPSLjgqLjgqbjg4jjg6njgqTjg7MiLz4NCgkJPHVpdGV4dCBuYW1lPSJUQUJfVEhVTUIiIHZhbHVlPSLjgrXjg6Djg43jg7zjg6siLz4NCgkJPHVpdGV4dCBuYW1lPSJUQUJfTk9URVMiIHZhbHVlPSLjg47jg7zjg4giLz4NCgkJPHVpdGV4dCBuYW1lPSJUQUJfU0VBUkNIIiB2YWx1ZT0i5qSc57SiIi8+DQoJCTx1aXRleHQgbmFtZT0iU0xJREVfSEVBRElORyIgdmFsdWU9IuOCueODqeOCpOODieOCv+OCpOODiOODqyIvPg0KCQk8dWl0ZXh0IG5hbWU9IkRVUkFUSU9OX0hFQURJTkciIHZhbHVlPSLplbfjgZUiLz4NCgkJPHVpdGV4dCBuYW1lPSJTRUFSQ0hfSEVBRElORyIgdmFsdWU9IuaknOe0ouOBmeOCi+ODhuOCreOCueODiCA6ICIvPg0KCQk8dWl0ZXh0IG5hbWU9IlRIVU1CX0hFQURJTkciIHZhbHVlPSLjgrnjg6njgqTjg4kiLz4NCgkJPHVpdGV4dCBuYW1lPSJUSFVNQl9JTkZPIiB2YWx1ZT0i44K544Op44Kk44OJ44K/44Kk44OI44OrIC8g6ZW344GVIi8+DQoJCTx1aXRleHQgbmFtZT0iQVRUQUNITkFNRV9IRUFESU5HIiB2YWx1ZT0i44OV44Kh44Kk44Or5ZCNIi8+DQoJCTx1aXRleHQgbmFtZT0iQVRUQUNIU0laRV9IRUFESU5HIiB2YWx1ZT0i44K144Kk44K6Ii8+DQoJCTx1aXRleHQgbmFtZT0iU0xJREVfTk9URVMiIHZhbHVlPSLjgrnjg6njgqTjg4njg47jg7zjg4giLz4NCgkJPHVpdGV4dCBuYW1lPSJDT1VSU0VfU1RBVFVTIiB2YWx1ZT0i44Oi44K444Ol44O844Or44K544OG44O844K/44K5Ii8+DQoJCTx1aXRleHQgbmFtZT0iUEFTU0VEX1NUUklORyIgdmFsdWU9IuWQiOagvCIvPg0KCQk8dWl0ZXh0IG5hbWU9IkZBSUxFRF9TVFJJTkciIHZhbHVlPSLkuI3lkIjmoLwiLz4NCgkJPCEtLXF1aXogcG9kIGFuZCBtZXNzYWdlIGJveCB0ZXh0cy0tPg0KCQk8dWl0ZXh0IG5hbWU9IlFVSVpQT0RfUVVJWl9BVFRFTVBUIiB2YWx1ZT0i44Kv44Kk44K66Kmm6KGM5Zue5pWwIDogIi8+DQoJCTx1aXRleHQgbmFtZT0iUVVJWlBPRF9RVUlaX0FUVEVNUFRfVkFMVUUiIHZhbHVlPSIlbiAvICV0Ii8+DQoJCTx1aXRleHQgbmFtZT0iUVVJWlBPRF9RVUlaX1NDT1JFIiB2YWx1ZT0i44K544Kz44KiIDogIi8+DQoJCTx1aXRleHQgbmFtZT0iUVVJWlBPRF9RVUlaX1BBU1NTQ09SRSIgdmFsdWU9IuWQiOagvOeCuSA6Ii8+DQoJCTx1aXRleHQgbmFtZT0iUVVJWlBPRF9RVUlaX01BWFNDT1JFIiB2YWx1ZT0i5pyA6auY5b6X54K5IDogIi8+DQoJCTx1aXRleHQgbmFtZT0iUVVJWlBPRF9RVUVTQVRNUFRfU1RSIiB2YWx1ZT0i6Kmm6KGM5Zue5pWwIDogJW4gLyAldCIvPg0KCQk8dWl0ZXh0IG5hbWU9IlFVSVpQT0RfUVVFU1RZUEVfU1RSIiB2YWx1ZT0i44K/44Kk44OXIDogJXMiLz4NCgkJPHVpdGV4dCBuYW1lPSJRVUlaUE9EX1FVRVNUWVBFX0dSRCIgdmFsdWU9IuipleS+oSIvPg0KCQk8dWl0ZXh0IG5hbWU9IlFVSVpQT0RfUVVFU1RZUEVfU1ZZIiB2YWx1ZT0i44Ki44Oz44Kx44O844OIIi8+DQoJCTx1aXRleHQgbmFtZT0iUVVJWlBPRF9RVUlaQVRNUFRfSU5GIiB2YWx1ZT0i54Sh5Yi26ZmQIi8+DQoJCTx1aXRleHQgbmFtZT0iUVVJWlBPRF9RVUVTQVRNUFRfSU5GIiB2YWx1ZT0i54Sh5Yi26ZmQIi8+DQoJCTx1aXRleHQgbmFtZT0iV0FSTklOR01TR19ZRVNTVFJJTkciIHZhbHVlPSLjga/jgYQiLz4NCgkJPHVpdGV4dCBuYW1lPSJXQVJOSU5HTVNHX05PU1RSSU5HIiB2YWx1ZT0i44GE44GE44GIIi8+DQoJCTx1aXRleHQgbmFtZT0iV0FSTklOR01TR19USVRMRVNUUklORyIgdmFsdWU9IuOCr+OCpOOCuuOBruODiuODk+OCsuODvOOCt+ODp+ODs+OBq+mWouOBmeOCi+itpuWRiiIvPg0KCQk8dWl0ZXh0IG5hbWU9IldBUk5JTkdNU0dfTVNHU1RSSU5HIiB2YWx1ZT0i44GT44Gu44Kv44Kk44K644Gr44Gv44CB44G+44Gg6Kej562U44GX44Gm44GE44Gq44GE6LOq5ZWP44GM44GC44KK44G+44GZ44CCJiN4QTsmI3hBOyDjgq/jgqTjgrrjgpLntYLkuobjgZnjgovjgavjga/jgIHjgIzjga/jgYTjgI3jgpLjgq/jg6rjg4Pjgq/jgZfjgb7jgZnjgILjgq/jgqTjgrrjgpLntprooYzjgZnjgovjgavjga/jgIHjgIzjgYTjgYTjgYjjgI3jgpLjgq/jg6rjg4Pjgq/jgZfjgb7jgZnjgIIiLz4NCgkJPHVpdGV4dCBuYW1lPSJJTkZPUk1BVElPTl9IMjY0X0ZMQVNIUExBWUVSIiB2YWx1ZT0i44GK5L2/44GE44Gu44Kz44Oz44OU44Ol44O844K/44Gr54++5Zyo44Kk44Oz44K544OI44O844Or44GV44KM44Gm44GE44KLIEZsYXNoIFBsYXllciDjga7jg5Djg7zjgrjjg6fjg7Pjga/jgIHjgZPjga7jg5Pjg4fjgqrjgpLjgrXjg53jg7zjg4jjgZfjgabjgYTjgb7jgZvjgpPjgILmnIDmlrDjga4gRmxhc2ggUGxheWVyIOOCkuODgOOCpuODs+ODreODvOODieOBmeOCi+OBq+OBr+OAgeODk+ODh+OCqumgmOWfn+OCkuOCr+ODquODg+OCr+OBl+OBpuOBj+OBoOOBleOBhOOAgiIvPg0KCQk8IS0tIHN1YnN0aXR1dGlvbjogJXAgPT0gcHJlc2VudGF0aW9uIHRpdGxlIC0tPg0KCQk8IS0tIHN1YnN0aXR1dGlvbjogJXMgPT0gc2xpZGUgdGl0bGUgLS0+DQoJCTwhLS0gc3Vic3RpdHV0aW9uOiAlbiA9PSBzbGlkZSBudW1iZXIgLS0+DQoJCTx1aXRleHQgbmFtZT0iQk9PS01BUksiIHZhbHVlPSJBZG9iZSBQcmVzZW50ZXIgLSAlcCIvPg0KCQk8IS0tIHN1YnN0aXR1dGlvbjogJXAgPT0gcHJlc2VudGF0aW9uIHRpdGxlIC0tPg0KCQk8IS0tIHN1YnN0aXR1dGlvbjogJXMgPT0gc2xpZGUgdGl0bGUgLS0+DQoJCTwhLS0gc3Vic3RpdHV0aW9uOiAlbiA9PSBzbGlkZSBudW1iZXIgLS0+DQoJCTx1aXRleHQgbmFtZT0iQk9PS01BUktTTElERSIgdmFsdWU9IkFkb2JlIFByZXNlbnRlciAtICVwICVzIi8+DQoJCTx1aXRleHQgbmFtZT0iU0hPV1NJREVCQVIiIHZhbHVlPSLjgrXjgqTjg4njg5Djg7zjgpLlj4LliqDogIXjgavopovjgZvjgosiLz4NCgkJPHVpdGV4dCBuYW1lPSJNVVRFIiB2YWx1ZT0i44Of44Ol44O844OIIi8+DQoJCTx1aXRleHQgbmFtZT0iRE9DV1JBUF9USVRMRSIgdmFsdWU9IlByZXNlbnRlciDmt7vku5jjg5XjgqHjgqTjg6siLz4NCgkJPHVpdGV4dCBuYW1lPSJET0NXUkFQX01TRyIgdmFsdWU9IuODnuOCpOOCs+ODs+ODlOODpeODvOOCv+OBq+S/neWtmCIvPg0KCQk8dWl0ZXh0IG5hbWU9IkRPQ1dSQVBfUFJPTVBUIiB2YWx1ZT0i44Kv44Oq44OD44Kv44GX44Gm44OA44Km44Oz44Ot44O844OJIi8+DQoJPC9sYW5ndWFnZT4NCgk8bGFuZ3VhZ2UgaWQ9ImtvIj4NCgkJPCEtLSBmb3JtYXQgZm9yIHVpZm9udCB2YWx1ZSBpcyAiZm9udCxzaXplLGlzYm9sZCxpc2l0YWxpYyxpc3NoYWRvd2VkIiAtLT4NCgkJPHVpZm9udCBuYW1lPSJGT05UX1FVSVpaSU5HIiB2YWx1ZT0iVmVyZGFuYSw5LGZhbHNlLGZhbHNlLGZhbHNlIi8+DQoJCTx1aWZvbnQgbmFtZT0iRk9OVF9TQ1JVQlNUQVRVUyIgdmFsdWU9IlZlcmRhbmEsMTEsZmFsc2UsZmFsc2UsdHJ1ZSIvPg0KCQk8dWlmb250IG5hbWU9IkZPTlRfU0NSVUJUSU1FIiB2YWx1ZT0iVmVyZGFuYSw5LGZhbHNlLGZhbHNlLHRydWUiLz4NCgkJPHVpZm9udCBuYW1lPSJGT05UX0VMQVBTRURUSU1FIiB2YWx1ZT0iVmVyZGFuYSwxMSx0cnVlLGZhbHNlLGZhbHNlIi8+DQoJCTx1aWZvbnQgbmFtZT0iRk9OVF9VVElMU01FTlUiIHZhbHVlPSJWZXJkYW5hLDksdHJ1ZSxmYWxzZSxmYWxzZSIvPg0KCQk8dWlmb250IG5hbWU9IkZPTlRfVEFCUyIgdmFsdWU9IlZlcmRhbmEsMTEsZmFsc2UsZmFsc2UsZmFsc2UiLz4NCgkJPHVpZm9udCBuYW1lPSJGT05UX1BSRVNFTlRBVElPTk5BTUUiIHZhbHVlPSJWZXJkYW5hLDE1LGZhbHNlLGZhbHNlLHRydWUiLz4NCgkJPHVpZm9udCBuYW1lPSJGT05UX1BSRVNFTlRFUk5BTUUiIHZhbHVlPSJWZXJkYW5hLDE1LHRydWUsZmFsc2UsdHJ1ZSIvPg0KCQk8dWlmb250IG5hbWU9IkZPTlRfUFJFU0VOVEVSVElUTEUiIHZhbHVlPSJWZXJkYW5hLDExLGZhbHNlLGZhbHNlLHRydWUiLz4NCgkJPHVpZm9udCBuYW1lPSJGT05UX0JJT0JUTiIgdmFsdWU9IlZlcmRhbmEsMTEsZmFsc2UsZmFsc2UsdHJ1ZSIvPg0KCQk8dWlmb250IG5hbWU9IkZPTlRfTk9URVMiIHZhbHVlPSJWZXJkYW5hLDExLGZhbHNlLGZhbHNlLGZhbHNlIi8+DQoJCTx1aWZvbnQgbmFtZT0iRk9OVF9PVVRMSU5FIiB2YWx1ZT0iVmVyZGFuYSwxMSxmYWxzZSxmYWxzZSx0cnVlIi8+DQoJCTx1aWZvbnQgbmFtZT0iRk9OVF9TRUFSQ0giIHZhbHVlPSJWZXJkYW5hLDExLGZhbHNlLGZhbHNlLHRydWUiLz4NCgkJPHVpZm9udCBuYW1lPSJGT05UX1RIVU1CIiB2YWx1ZT0iVmVyZGFuYSwxMSxmYWxzZSxmYWxzZSx0cnVlIi8+DQoJCTx1aWZvbnQgbmFtZT0iRk9OVF9CSU9XSU4iIHZhbHVlPSJWZXJkYW5hLDExLGZhbHNlLGZhbHNlLGZhbHNlIi8+DQoJCTx1aWZvbnQgbmFtZT0iRk9OVF9MSVNUSEVBRElORyIgdmFsdWU9IlZlcmRhbmEsMTEsZmFsc2UsZmFsc2UsZmFsc2UiLz4NCgkJPHVpZm9udCBuYW1lPSJGT05UX1dJTlRJVExFIiB2YWx1ZT0iVmVyZGFuYSwxMSxmYWxzZSxmYWxzZSx0cnVlIi8+DQoJCTx1aWZvbnQgbmFtZT0iRk9OVF9BVFRBQ0hNRU5UUyIgdmFsdWU9IlZlcmRhbmEsMTEsZmFsc2UsZmFsc2UsdHJ1ZSIvPg0KCQk8IS0tcXVpeiBwb2QgYW5kIG1lc3NhZ2UgYm94IHRleHQgZm9udHMtLT4NCgkJPHVpZm9udCBuYW1lPSJGT05UX01TR0JPWF9XSU5USVRMRSIgdmFsdWU9IlZlcmRhbmEsMTEsdHJ1ZSxmYWxzZSx0cnVlIi8+DQoJCTx1aWZvbnQgbmFtZT0iRk9OVF9NU0dCT1hfTVNHIiB2YWx1ZT0iVmVyZGFuYSwxMSxmYWxzZSxmYWxzZSx0cnVlIi8+DQoJCTx1aWZvbnQgbmFtZT0iRk9OVF9NU0dCT1hfT1BUSU9OUyIgdmFsdWU9IlZlcmRhbmEsOSx0cnVlLGZhbHNlLHRydWUiLz4NCgkJPHVpZm9udCBuYW1lPSJGT05UX1FVSVpQT0RfUVVJWl9USVRMRSIgdmFsdWU9IlZlcmRhbmEsMTEsdHJ1ZSxmYWxzZSx0cnVlIi8+DQoJCTx1aWZvbnQgbmFtZT0iRk9OVF9RVUlaUE9EX1FVSVpfQVRURU1QVCIgdmFsdWU9IlZlcmRhbmEsOSxmYWxzZSxmYWxzZSx0cnVlIi8+DQoJCTx1aWZvbnQgbmFtZT0iRk9OVF9RVUlaUE9EX1FVSVpfQVRURU1QVF9WQUxVRSIgdmFsdWU9IlZlcmRhbmEsOSx0cnVlLGZhbHNlLHRydWUiLz4NCgkJPHVpZm9udCBuYW1lPSJGT05UX1FVSVpQT0RfUVVFU1RJT05fU0NPUkUiIHZhbHVlPSJWZXJkYW5hLDksZmFsc2UsZmFsc2UsdHJ1ZSIvPg0KCQk8dWlmb250IG5hbWU9IkZPTlRfUVVJWlBPRF9RVUVTVElPTl9TQ09SRV9WQUxVRSIgdmFsdWU9IlZlcmRhbmEsOSx0cnVlLGZhbHNlLHRydWUiLz4NCgkJPHVpZm9udCBuYW1lPSJGT05UX1FVSVpQT0RfUVVFU1RJT05fQVRURU1QVCIgdmFsdWU9IlZlcmRhbmEsOSxmYWxzZSxmYWxzZSx0cnVlIi8+DQoJCTx1aWZvbnQgbmFtZT0iRk9OVF9RVUlaUE9EX1FVRVNUSU9OX0FUVEVNUFRfVkFMVUUiIHZhbHVlPSJWZXJkYW5hLDksdHJ1ZSxmYWxzZSx0cnVlIi8+DQoJCTx1aWZvbnQgbmFtZT0iRk9OVF9RVUlaUE9EX1FVRVNUSU9OX1RBRyIgdmFsdWU9IlZlcmRhbmEsMTEsdHJ1ZSxmYWxzZSx0cnVlIi8+DQoJCTx1aWZvbnQgbmFtZT0iRk9OVF9RVUlaUE9EX1FVSVpfUVVFU1RJT05fQ09VTlQiIHZhbHVlPSJWZXJkYW5hLDksZmFsc2UsZmFsc2UsdHJ1ZSIvPg0KCQk8dWlmb250IG5hbWU9IkZPTlRfUVVJWlBPRF9RVUlaX1FVRVNUSU9OX0NPVU5UX1ZBTFVFIiB2YWx1ZT0iVmVyZGFuYSw5LHRydWUsZmFsc2UsdHJ1ZSIvPg0KCQk8dWlmb250IG5hbWU9IkZPTlRfUVVJWlBPRF9RVUlaX1FVRVNUSU9OX0FUVEVNUFRFRCIgdmFsdWU9IlZlcmRhbmEsOSxmYWxzZSxmYWxzZSx0cnVlIi8+DQoJCTx1aWZvbnQgbmFtZT0iRk9OVF9RVUlaUE9EX1FVSVpfUVVFU1RJT05fQVRURU1QVEVEX1ZBTFVFIiB2YWx1ZT0iVmVyZGFuYSw5LHRydWUsZmFsc2UsdHJ1ZSIvPg0KCQk8dWlmb250IG5hbWU9IkZPTlRfUVVJWlBPRF9RVUlaX1NDT1JFX1RBRyIgdmFsdWU9IlZlcmRhbmEsMTEsdHJ1ZSxmYWxzZSx0cnVlIi8+DQoJCTx1aWZvbnQgbmFtZT0iRk9OVF9RVUlaUE9EX1FVSVpfU0NPUkUiIHZhbHVlPSJWZXJkYW5hLDksZmFsc2UsZmFsc2UsdHJ1ZSIvPg0KCQk8dWlmb250IG5hbWU9IkZPTlRfUVVJWlBPRF9RVUlaX1NDT1JFX1ZBTFVFIiB2YWx1ZT0iVmVyZGFuYSw5LHRydWUsZmFsc2UsdHJ1ZSIvPg0KCQk8dWlmb250IG5hbWU9IkZPTlRfUVVJWlBPRF9RVUlaX01BWFNDT1JFIiB2YWx1ZT0iVmVyZGFuYSw5LGZhbHNlLGZhbHNlLHRydWUiLz4NCgkJPHVpZm9udCBuYW1lPSJGT05UX1FVSVpQT0RfUVVJWl9NQVhTQ09SRV9WQUxVRSIgdmFsdWU9IlZlcmRhbmEsOSx0cnVlLGZhbHNlLHRydWUiLz4NCgkJPHVpZm9udCBuYW1lPSJGT05UX1FVSVpQT0RfUVVJWl9QQVNTU0NPUkUiIHZhbHVlPSJWZXJkYW5hLDksZmFsc2UsZmFsc2UsdHJ1ZSIvPg0KCQk8dWlmb250IG5hbWU9IkZPTlRfUVVJWlBPRF9RVUlaX1BBU1NTQ09SRV9WQUxVRSIgdmFsdWU9IlZlcmRhbmEsOSx0cnVlLGZhbHNlLHRydWUiLz4NCgkJPCEtLSB1aXRleHQgLS0+DQoJCTwhLS0gc3Vic3RpdHV0aW9uOiAlbiA9PSBzbGlkZSBudW1iZXIgLS0+DQoJCTx1aXRleHQgbmFtZT0iQVRUQUNITUVOVF9QUkVWSUVXX1dBUk5JTkdNU0dfVElUTEVTVFJJTkciIHZhbHVlPSLssqjrtoAg7YyM7J28IOqyveqzoCIvPg0KCQk8dWl0ZXh0IG5hbWU9IkFUVEFDSE1FTlRfUFJFVklFV19XQVJOSU5HTVNHIiB2YWx1ZT0i66+466as67O06riwIOuqqOuTnOyXkOyEnOuKlCDssqjrtoAg7YyM7J287J20IOyXtOumrOyngCDslYrsirXri4jri6QuIOqysOqzvOulvCDrs7TroKTrqbQg6rKM7IucIOq4sOuKpeydhCDsgqzsmqntlZjsi63si5zsmKQuIi8+DQoJCTx1aXRleHQgbmFtZT0iQ09MTEFCX0xPQ0FMX1BMQVlCQUNLX01TRyIgdmFsdWU9Iuy9mO2FkO2KuOqwgCDroZzsu6zsl5DshJwg7J6s7IOdIOykkeyeheuLiOuLpC4g7J20IOuqqOuTnOyXkOyEnOuKlCDqs7Xrj5kg7J6R7JeF7J2EIOyImO2Wie2VoCDsiJgg7JeG7Iq164uI64ukLiIvPg0KCQk8dWl0ZXh0IG5hbWU9IkNPTExBQl9MT0NBTF9QTEFZQkFDS19USVRMRSIgdmFsdWU9IuuhnOy7rCDsnqzsg50iLz4NCgkJPHVpdGV4dCBuYW1lPSJDT0xMQUJfTE9DQUxfUExBWUJBQ0tCVE4iIHZhbHVlPSLtmZXsnbgiLz4NCgkJPHVpdGV4dCBuYW1lPSJVTk5BTUVEU0xJREVUSVRMRSIgdmFsdWU9IuyKrOudvOydtOuTnCAlbiIvPg0KCQk8IS0tIHN1YnN0aXR1dGlvbjogJW4gPT0gc2xpZGUgbnVtYmVyIC0tPg0KCQk8IS0tIHN1YnN0aXR1dGlvbjogJXQgPT0gdG90YWwgc2xpZGUgY291bnQgLS0+DQoJCTx1aXRleHQgbmFtZT0iU0NSVUJCQVJTVEFUVVNfU0xJREVJTkZPIiB2YWx1ZT0i7Iqs65287J2065OcICVuIC8gJXQgfCAiLz4NCgkJPHVpdGV4dCBuYW1lPSJTQ1JVQkJBUlNUQVRVU19TVE9QUEVEIiB2YWx1ZT0i7KSR7KeA65CoIi8+DQoJCTx1aXRleHQgbmFtZT0iU0NSVUJCQVJTVEFUVVNfUExBWUlORyIgdmFsdWU9IuyerOyDnSIvPg0KCQk8dWl0ZXh0IG5hbWU9IlNDUlVCQkFSU1RBVFVTX05PQVVESU8iIHZhbHVlPSLsmKTrlJTsmKQg7JeG7J2MIi8+DQoJCTx1aXRleHQgbmFtZT0iU0NSVUJCQVJTVEFUVVNfVklEUExBWUlORyIgdmFsdWU9Iuu5hOuUlOyYpCDsnqzsg50g7KSRIi8+DQoJCTx1aXRleHQgbmFtZT0iU0NSVUJCQVJTVEFUVVNfTE9BRElORyIgdmFsdWU9IuuhnOuUqSIvPg0KCQk8dWl0ZXh0IG5hbWU9IlNDUlVCQkFSU1RBVFVTX0JVRkZFUklORyIgdmFsdWU9IuuyhO2NvOungSIvPg0KCQk8dWl0ZXh0IG5hbWU9IlNDUlVCQkFSU1RBVFVTX1FVRVNUSU9OIiB2YWx1ZT0i7KeI66y47JeQIOuLte2VmOq4sCIvPg0KCQk8dWl0ZXh0IG5hbWU9IlNDUlVCQkFSU1RBVFVTX1JFVklFV1FVSVoiIHZhbHVlPSLsp4jrrLgg64uk7Iuc67O06riwIi8+DQoJCTwhLS0gc3Vic3RpdHV0aW9uOiAlbSA9PSBtaW51dGVzIHJlbWFpbmluZyAtLT4NCgkJPCEtLSBzdWJzdGl0dXRpb246ICVzID09IHNlY29uZHMgcmVtYWluaW5nIC0tPg0KCQk8dWl0ZXh0IG5hbWU9IkVMQVBTRUQiIHZhbHVlPSIlbeu2hCAlc+y0iCDrgqjsnYwiLz4NCgkJPHVpdGV4dCBuYW1lPSJOT1RGT1VORCIgdmFsdWU9IuyXhuydjCIvPg0KCQk8dWl0ZXh0IG5hbWU9IkFUVEFDSE1FTlRTIiB2YWx1ZT0i7LKo67aAIO2MjOydvCIvPg0KCQk8IS0tIHN1YnN0aXR1dGlvbjogJXAgPT0gY3VycmVudCBzcGVha2VyJ3MgdGl0bGUgLS0+DQoJCTx1aXRleHQgbmFtZT0iQklPV0lOX1RJVExFIiB2YWx1ZT0i6rK966ClIOyGjOqwnDogJXAiLz4NCgkJPHVpdGV4dCBuYW1lPSJCSU9CVE5fVElUTEUiIHZhbHVlPSLqsr3roKUg7IaM6rCcIi8+DQoJCTx1aXRleHQgbmFtZT0iRElWSURFUkJUTl9USVRMRSIgdmFsdWU9InwiLz4NCgkJPHVpdGV4dCBuYW1lPSJDT05UQUNUQlROX1RJVExFIiB2YWx1ZT0i7Jew65297LKYIi8+DQoJCTx1aXRleHQgbmFtZT0iVEFCX1FVSVoiIHZhbHVlPSLtgLTspogiLz4NCgkJPHVpdGV4dCBuYW1lPSJUQUJfT1VUTElORSIgdmFsdWU9IuqwnOyalCIvPg0KCQk8dWl0ZXh0IG5hbWU9IlRBQl9USFVNQiIgdmFsdWU9Iuy2leyGjO2MkCIvPg0KCQk8dWl0ZXh0IG5hbWU9IlRBQl9OT1RFUyIgdmFsdWU9IuuFuO2KuCIvPg0KCQk8dWl0ZXh0IG5hbWU9IlRBQl9TRUFSQ0giIHZhbHVlPSLqsoDsg4kiLz4NCgkJPHVpdGV4dCBuYW1lPSJTTElERV9IRUFESU5HIiB2YWx1ZT0i7Iqs65287J2065OcIOygnOuqqSIvPg0KCQk8dWl0ZXh0IG5hbWU9IkRVUkFUSU9OX0hFQURJTkciIHZhbHVlPSLsnqzsg53si5zqsIQiLz4NCgkJPHVpdGV4dCBuYW1lPSJTRUFSQ0hfSEVBRElORyIgdmFsdWU9Iu2FjeyKpO2KuCDqsoDsg4k6Ii8+DQoJCTx1aXRleHQgbmFtZT0iVEhVTUJfSEVBRElORyIgdmFsdWU9IuyKrOudvOydtOuTnCIvPg0KCQk8dWl0ZXh0IG5hbWU9IlRIVU1CX0lORk8iIHZhbHVlPSLsoJzrqqkv7J6s7IOd7Iuc6rCEIi8+DQoJCTx1aXRleHQgbmFtZT0iQVRUQUNITkFNRV9IRUFESU5HIiB2YWx1ZT0i7YyM7J28IOydtOumhCIvPg0KCQk8dWl0ZXh0IG5hbWU9IkFUVEFDSFNJWkVfSEVBRElORyIgdmFsdWU9Iu2BrOq4sCIvPg0KCQk8dWl0ZXh0IG5hbWU9IlNMSURFX05PVEVTIiB2YWx1ZT0i7Iqs65287J2065OcIOuFuO2KuCIvPg0KCQk8dWl0ZXh0IG5hbWU9IkNPVVJTRV9TVEFUVVMiIHZhbHVlPSLrqqjrk4gg7IOB7YOcIi8+DQoJCTx1aXRleHQgbmFtZT0iUEFTU0VEX1NUUklORyIgdmFsdWU9Iu2VqeqyqSIvPg0KCQk8dWl0ZXh0IG5hbWU9IkZBSUxFRF9TVFJJTkciIHZhbHVlPSLrtojtlanqsqkiLz4NCgkJPCEtLXF1aXogcG9kIGFuZCBtZXNzYWdlIGJveCB0ZXh0cy0tPg0KCQk8dWl0ZXh0IG5hbWU9IlFVSVpQT0RfUVVJWl9BVFRFTVBUIiB2YWx1ZT0i7YC07KaIIOyLnOuPhCDtmp/siJg6Ii8+DQoJCTx1aXRleHQgbmFtZT0iUVVJWlBPRF9RVUlaX0FUVEVNUFRfVkFMVUUiIHZhbHVlPSIlbi8ldCIvPg0KCQk8dWl0ZXh0IG5hbWU9IlFVSVpQT0RfUVVJWl9TQ09SRSIgdmFsdWU9IuuTneygkDoiLz4NCgkJPHVpdGV4dCBuYW1lPSJRVUlaUE9EX1FVSVpfUEFTU1NDT1JFIiB2YWx1ZT0i7Ya16rO8IOygkOyImDoiLz4NCgkJPHVpdGV4dCBuYW1lPSJRVUlaUE9EX1FVSVpfTUFYU0NPUkUiIHZhbHVlPSLstZzqs6Ag7KCQ7IiYOiIvPg0KCQk8dWl0ZXh0IG5hbWU9IlFVSVpQT0RfUVVFU0FUTVBUX1NUUiIgdmFsdWU9IuyLnOuPhCDtmp/siJg6ICVuLyV0Ii8+DQoJCTx1aXRleHQgbmFtZT0iUVVJWlBPRF9RVUVTVFlQRV9TVFIiIHZhbHVlPSLsnKDtmJU6ICVzIi8+DQoJCTx1aXRleHQgbmFtZT0iUVVJWlBPRF9RVUVTVFlQRV9HUkQiIHZhbHVlPSLsoJDsiJgg66ek6riw6riwIOyZhOujjCIvPg0KCQk8dWl0ZXh0IG5hbWU9IlFVSVpQT0RfUVVFU1RZUEVfU1ZZIiB2YWx1ZT0i7ISk66y4IOyhsOyCrCIvPg0KCQk8dWl0ZXh0IG5hbWU9IlFVSVpQT0RfUVVJWkFUTVBUX0lORiIgdmFsdWU9IuustO2VnCIvPg0KCQk8dWl0ZXh0IG5hbWU9IlFVSVpQT0RfUVVFU0FUTVBUX0lORiIgdmFsdWU9IuustO2VnCIvPg0KCQk8dWl0ZXh0IG5hbWU9IldBUk5JTkdNU0dfWUVTU1RSSU5HIiB2YWx1ZT0i7JiIIi8+DQoJCTx1aXRleHQgbmFtZT0iV0FSTklOR01TR19OT1NUUklORyIgdmFsdWU9IuyVhOuLiOyYpCIvPg0KCQk8dWl0ZXh0IG5hbWU9IldBUk5JTkdNU0dfVElUTEVTVFJJTkciIHZhbHVlPSLtgLTspogg64K067mE6rKM7J207IWYIOqyveqzoCIvPg0KCQk8dWl0ZXh0IG5hbWU9IldBUk5JTkdNU0dfTVNHU1RSSU5HIiB2YWx1ZT0i7J20IO2AtOymiOyXkOyEnCDsi5zrj4TtlZjsp4Ag7JWK7J2AIOyniOusuOydtCDsnojsirXri4jri6QuJiN4QTsmI3hBO+2AtOymiOulvCDsooXro4ztlZjroKTrqbQgW+yYiF3rpbwg7YG066at7ZWY6rOgLCDtgLTspojrpbwg6rOE7IaN7ZWY66Ck66m0IFvslYTri4jsmKRd66W8IO2BtOumre2VmOyLreyLnOyYpC4iLz4NCgkJPHVpdGV4dCBuYW1lPSJJTkZPUk1BVElPTl9IMjY0X0ZMQVNIUExBWUVSIiB2YWx1ZT0i7Iuc7Iqk7YWc7JeQIOyEpOy5mOuQmOyWtCDsnojripQg7ZiE7J6sIOuyhOyghOydmCBGbGFzaCBQbGF5ZXLripQg7J20IOu5hOuUlOyYpOulvCDsp4Dsm5DtlZjsp4Ag7JWK7Iq164uI64ukLiDstZzsi6AgRmxhc2ggUGxheWVy66W8IOuLpOyatOuhnOuTnO2VmOugpOuptCDruYTrlJTsmKQg7JiB7Jet7J2EIO2BtOumre2VmOyLreyLnOyYpC4iLz4NCgkJPCEtLSBzdWJzdGl0dXRpb246ICVwID09IHByZXNlbnRhdGlvbiB0aXRsZSAtLT4NCgkJPCEtLSBzdWJzdGl0dXRpb246ICVzID09IHNsaWRlIHRpdGxlIC0tPg0KCQk8IS0tIHN1YnN0aXR1dGlvbjogJW4gPT0gc2xpZGUgbnVtYmVyIC0tPg0KCQk8dWl0ZXh0IG5hbWU9IkJPT0tNQVJLIiB2YWx1ZT0iQWRvYmUgUHJlc2VudGVyIC0gJXAiLz4NCgkJPCEtLSBzdWJzdGl0dXRpb246ICVwID09IHByZXNlbnRhdGlvbiB0aXRsZSAtLT4NCgkJPCEtLSBzdWJzdGl0dXRpb246ICVzID09IHNsaWRlIHRpdGxlIC0tPg0KCQk8IS0tIHN1YnN0aXR1dGlvbjogJW4gPT0gc2xpZGUgbnVtYmVyIC0tPg0KCQk8dWl0ZXh0IG5hbWU9IkJPT0tNQVJLU0xJREUiIHZhbHVlPSJBZG9iZSBQcmVzZW50ZXIgLSAlcCAlcyIvPg0KCQk8dWl0ZXh0IG5hbWU9IlNIT1dTSURFQkFSIiB2YWx1ZT0i7LC47Jes7J6Q7JeQ6rKMIOyEuOuhnCDrp4nrjIAg67O07J206riwIi8+DQoJCTx1aXRleHQgbmFtZT0iTVVURSIgdmFsdWU9IuydjOyGjOqxsCIvPg0KCQk8dWl0ZXh0IG5hbWU9IkRPQ1dSQVBfVElUTEUiIHZhbHVlPSJQcmVzZW50ZXIg7YyM7J28IOyyqOu2gCIvPg0KCQk8dWl0ZXh0IG5hbWU9IkRPQ1dSQVBfTVNHIiB2YWx1ZT0i64K0IOy7tO2TqO2EsOyXkCDsoIDsnqUiLz4NCgkJPHVpdGV4dCBuYW1lPSJET0NXUkFQX1BST01QVCIgdmFsdWU9Iu2BtOumre2VmOyXrCDri6TsmrTroZzrk5wiLz4NCgk8L2xhbmd1YWdlPg0KCTxsYW5ndWFnZSBpZD0iZXMiPg0KCQk8IS0tIGZvcm1hdCBmb3IgdWlmb250IHZhbHVlIGlzICJmb250LHNpemUsaXNib2xkLGlzaXRhbGljLGlzc2hhZG93ZWQiIC0tPg0KCQk8dWlmb250IG5hbWU9IkZPTlRfUVVJWlpJTkciIHZhbHVlPSJWZXJkYW5hLDksZmFsc2UsZmFsc2UsZmFsc2UiLz4NCgkJPHVpZm9udCBuYW1lPSJGT05UX1NDUlVCU1RBVFVTIiB2YWx1ZT0iVmVyZGFuYSw5LHRydWUsZmFsc2UsdHJ1ZSIvPg0KCQk8dWlmb250IG5hbWU9IkZPTlRfU0NSVUJUSU1FIiB2YWx1ZT0iVmVyZGFuYSw5LGZhbHNlLGZhbHNlLHRydWUiLz4NCgkJPHVpZm9udCBuYW1lPSJGT05UX0VMQVBTRURUSU1FIiB2YWx1ZT0iVmVyZGFuYSw5LHRydWUsZmFsc2UsdHJ1ZSIvPg0KCQk8dWlmb250IG5hbWU9IkZPTlRfVVRJTFNNRU5VIiB2YWx1ZT0iVmVyZGFuYSw5LHRydWUsZmFsc2UsZmFsc2UiLz4NCgkJPHVpZm9udCBuYW1lPSJGT05UX1RBQlMiIHZhbHVlPSJWZXJkYW5hLDksdHJ1ZSxmYWxzZSx0cnVlIi8+DQoJCTx1aWZvbnQgbmFtZT0iRk9OVF9QUkVTRU5UQVRJT05OQU1FIiB2YWx1ZT0iVmVyZGFuYSwxNCxmYWxzZSxmYWxzZSx0cnVlIi8+DQoJCTx1aWZvbnQgbmFtZT0iRk9OVF9QUkVTRU5URVJOQU1FIiB2YWx1ZT0iVmVyZGFuYSwxMCx0cnVlLGZhbHNlLHRydWUiLz4NCgkJPHVpZm9udCBuYW1lPSJGT05UX1BSRVNFTlRFUlRJVExFIiB2YWx1ZT0iVmVyZGFuYSwxMCxmYWxzZSxmYWxzZSx0cnVlIi8+DQoJCTx1aWZvbnQgbmFtZT0iRk9OVF9CSU9CVE4iIHZhbHVlPSJWZXJkYW5hLDEwLGZhbHNlLGZhbHNlLHRydWUiLz4NCgkJPHVpZm9udCBuYW1lPSJGT05UX05PVEVTIiB2YWx1ZT0iVmVyZGFuYSwxMSxmYWxzZSxmYWxzZSxmYWxzZSIvPg0KCQk8dWlmb250IG5hbWU9IkZPTlRfT1VUTElORSIgdmFsdWU9IlZlcmRhbmEsMTEsZmFsc2UsZmFsc2UsdHJ1ZSIvPg0KCQk8dWlmb250IG5hbWU9IkZPTlRfU0VBUkNIIiB2YWx1ZT0iVmVyZGFuYSwxMSxmYWxzZSxmYWxzZSx0cnVlIi8+DQoJCTx1aWZvbnQgbmFtZT0iRk9OVF9USFVNQiIgdmFsdWU9IlZlcmRhbmEsOSxmYWxzZSxmYWxzZSx0cnVlIi8+DQoJCTx1aWZvbnQgbmFtZT0iRk9OVF9CSU9XSU4iIHZhbHVlPSJWZXJkYW5hLDExLGZhbHNlLGZhbHNlLGZhbHNlIi8+DQoJCTx1aWZvbnQgbmFtZT0iRk9OVF9MSVNUSEVBRElORyIgdmFsdWU9IlZlcmRhbmEsOSxmYWxzZSxmYWxzZSxmYWxzZSIvPg0KCQk8dWlmb250IG5hbWU9IkZPTlRfV0lOVElUTEUiIHZhbHVlPSJWZXJkYW5hLDksZmFsc2UsZmFsc2UsdHJ1ZSIvPg0KCQk8dWlmb250IG5hbWU9IkZPTlRfQVRUQUNITUVOVFMiIHZhbHVlPSJWZXJkYW5hLDExLGZhbHNlLGZhbHNlLHRydWUiLz4NCgkJPCEtLXF1aXogcG9kIGFuZCBtZXNzYWdlIGJveCB0ZXh0IGZvbnRzLS0+DQoJCTx1aWZvbnQgbmFtZT0iRk9OVF9NU0dCT1hfV0lOVElUTEUiIHZhbHVlPSJWZXJkYW5hLDExLHRydWUsZmFsc2UsdHJ1ZSIvPg0KCQk8dWlmb250IG5hbWU9IkZPTlRfTVNHQk9YX01TRyIgdmFsdWU9IlZlcmRhbmEsMTEsZmFsc2UsZmFsc2UsdHJ1ZSIvPg0KCQk8dWlmb250IG5hbWU9IkZPTlRfTVNHQk9YX09QVElPTlMiIHZhbHVlPSJWZXJkYW5hLDksdHJ1ZSxmYWxzZSx0cnVlIi8+DQoJCTx1aWZvbnQgbmFtZT0iRk9OVF9RVUlaUE9EX1FVSVpfVElUTEUiIHZhbHVlPSJWZXJkYW5hLDExLHRydWUsZmFsc2UsdHJ1ZSIvPg0KCQk8dWlmb250IG5hbWU9IkZPTlRfUVVJWlBPRF9RVUlaX0FUVEVNUFQiIHZhbHVlPSJWZXJkYW5hLDksZmFsc2UsZmFsc2UsdHJ1ZSIvPg0KCQk8dWlmb250IG5hbWU9IkZPTlRfUVVJWlBPRF9RVUlaX0FUVEVNUFRfVkFMVUUiIHZhbHVlPSJWZXJkYW5hLDksdHJ1ZSxmYWxzZSx0cnVlIi8+DQoJCTx1aWZvbnQgbmFtZT0iRk9OVF9RVUlaUE9EX1FVRVNUSU9OX1NDT1JFIiB2YWx1ZT0iVmVyZGFuYSw5LGZhbHNlLGZhbHNlLHRydWUiLz4NCgkJPHVpZm9udCBuYW1lPSJGT05UX1FVSVpQT0RfUVVFU1RJT05fU0NPUkVfVkFMVUUiIHZhbHVlPSJWZXJkYW5hLDksdHJ1ZSxmYWxzZSx0cnVlIi8+DQoJCTx1aWZvbnQgbmFtZT0iRk9OVF9RVUlaUE9EX1FVRVNUSU9OX0FUVEVNUFQiIHZhbHVlPSJWZXJkYW5hLDksZmFsc2UsZmFsc2UsdHJ1ZSIvPg0KCQk8dWlmb250IG5hbWU9IkZPTlRfUVVJWlBPRF9RVUVTVElPTl9BVFRFTVBUX1ZBTFVFIiB2YWx1ZT0iVmVyZGFuYSw5LHRydWUsZmFsc2UsdHJ1ZSIvPg0KCQk8dWlmb250IG5hbWU9IkZPTlRfUVVJWlBPRF9RVUVTVElPTl9UQUciIHZhbHVlPSJWZXJkYW5hLDExLHRydWUsZmFsc2UsdHJ1ZSIvPg0KCQk8dWlmb250IG5hbWU9IkZPTlRfUVVJWlBPRF9RVUlaX1FVRVNUSU9OX0NPVU5UIiB2YWx1ZT0iVmVyZGFuYSw5LGZhbHNlLGZhbHNlLHRydWUiLz4NCgkJPHVpZm9udCBuYW1lPSJGT05UX1FVSVpQT0RfUVVJWl9RVUVTVElPTl9DT1VOVF9WQUxVRSIgdmFsdWU9IlZlcmRhbmEsOSx0cnVlLGZhbHNlLHRydWUiLz4NCgkJPHVpZm9udCBuYW1lPSJGT05UX1FVSVpQT0RfUVVJWl9RVUVTVElPTl9BVFRFTVBURUQiIHZhbHVlPSJWZXJkYW5hLDksZmFsc2UsZmFsc2UsdHJ1ZSIvPg0KCQk8dWlmb250IG5hbWU9IkZPTlRfUVVJWlBPRF9RVUlaX1FVRVNUSU9OX0FUVEVNUFRFRF9WQUxVRSIgdmFsdWU9IlZlcmRhbmEsOSx0cnVlLGZhbHNlLHRydWUiLz4NCgkJPHVpZm9udCBuYW1lPSJGT05UX1FVSVpQT0RfUVVJWl9TQ09SRV9UQUciIHZhbHVlPSJWZXJkYW5hLDExLHRydWUsZmFsc2UsdHJ1ZSIvPg0KCQk8dWlmb250IG5hbWU9IkZPTlRfUVVJWlBPRF9RVUlaX1NDT1JFIiB2YWx1ZT0iVmVyZGFuYSw5LGZhbHNlLGZhbHNlLHRydWUiLz4NCgkJPHVpZm9udCBuYW1lPSJGT05UX1FVSVpQT0RfUVVJWl9TQ09SRV9WQUxVRSIgdmFsdWU9IlZlcmRhbmEsOSx0cnVlLGZhbHNlLHRydWUiLz4NCgkJPHVpZm9udCBuYW1lPSJGT05UX1FVSVpQT0RfUVVJWl9NQVhTQ09SRSIgdmFsdWU9IlZlcmRhbmEsOSxmYWxzZSxmYWxzZSx0cnVlIi8+DQoJCTx1aWZvbnQgbmFtZT0iRk9OVF9RVUlaUE9EX1FVSVpfTUFYU0NPUkVfVkFMVUUiIHZhbHVlPSJWZXJkYW5hLDksdHJ1ZSxmYWxzZSx0cnVlIi8+DQoJCTx1aWZvbnQgbmFtZT0iRk9OVF9RVUlaUE9EX1FVSVpfUEFTU1NDT1JFIiB2YWx1ZT0iVmVyZGFuYSw5LGZhbHNlLGZhbHNlLHRydWUiLz4NCgkJPHVpZm9udCBuYW1lPSJGT05UX1FVSVpQT0RfUVVJWl9QQVNTU0NPUkVfVkFMVUUiIHZhbHVlPSJWZXJkYW5hLDksdHJ1ZSxmYWxzZSx0cnVlIi8+DQoJCTwhLS0gdWl0ZXh0IC0tPg0KCQk8IS0tIHN1YnN0aXR1dGlvbjogJW4gPT0gc2xpZGUgbnVtYmVyIC0tPg0KCQk8dWl0ZXh0IG5hbWU9IkFUVEFDSE1FTlRfUFJFVklFV19XQVJOSU5HTVNHX1RJVExFU1RSSU5HIiB2YWx1ZT0iQXZpc28gZGUgYXJjaGl2byBhZGp1bnRvIi8+DQoJCTx1aXRleHQgbmFtZT0iQVRUQUNITUVOVF9QUkVWSUVXX1dBUk5JTkdNU0ciIHZhbHVlPSJObyBlcyBwb3NpYmxlIGFicmlyIGxvcyBhcmNoaXZvcyBhZGp1bnRvcyBlbiBlbCBtb2RvIGRlIHByZXZpc3VhbGl6YWNpw7NuLiBVc2UgUHVibGljYXIgcGFyYSB2ZXIgbG9zIHJlc3VsdGFkb3MuIi8+DQoJCTx1aXRleHQgbmFtZT0iQ09MTEFCX0xPQ0FMX1BMQVlCQUNLX01TRyIgdmFsdWU9IkVsIGNvbnRlbmlkbyBzZSBlc3TDoSByZXByb2R1Y2llbmRvIGxvY2FsbWVudGUuIExhIGNvbGFib3JhY2nDs24gbm8gZnVuY2lvbmEgZW4gZXN0ZSBtb2RvLiIvPg0KCQk8dWl0ZXh0IG5hbWU9IkNPTExBQl9MT0NBTF9QTEFZQkFDS19USVRMRSIgdmFsdWU9IlJlcHJvZHVjY2nDs24gbG9jYWwiLz4NCgkJPHVpdGV4dCBuYW1lPSJDT0xMQUJfTE9DQUxfUExBWUJBQ0tCVE4iIHZhbHVlPSJPayIvPg0KCQk8dWl0ZXh0IG5hbWU9IlVOTkFNRURTTElERVRJVExFIiB2YWx1ZT0iRGlhcG9zaXRpdmEgJW4iLz4NCgkJPCEtLSBzdWJzdGl0dXRpb246ICVuID09IHNsaWRlIG51bWJlciAtLT4NCgkJPCEtLSBzdWJzdGl0dXRpb246ICV0ID09IHRvdGFsIHNsaWRlIGNvdW50IC0tPg0KCQk8dWl0ZXh0IG5hbWU9IlNDUlVCQkFSU1RBVFVTX1NMSURFSU5GTyIgdmFsdWU9IkRpYXBvc2l0aXZhICVuIC8gJXQgfCAiLz4NCgkJPHVpdGV4dCBuYW1lPSJTQ1JVQkJBUlNUQVRVU19TVE9QUEVEIiB2YWx1ZT0iRGV0ZW5pZGEiLz4NCgkJPHVpdGV4dCBuYW1lPSJTQ1JVQkJBUlNUQVRVU19QTEFZSU5HIiB2YWx1ZT0iUmVwcm9kdWNpZW5kbyIvPg0KCQk8dWl0ZXh0IG5hbWU9IlNDUlVCQkFSU1RBVFVTX05PQVVESU8iIHZhbHVlPSJTaW4gc29uaWRvIi8+DQoJCTx1aXRleHQgbmFtZT0iU0NSVUJCQVJTVEFUVVNfVklEUExBWUlORyIgdmFsdWU9IlbDrWRlbyBlbiByZXByb2QuIi8+DQoJCTx1aXRleHQgbmFtZT0iU0NSVUJCQVJTVEFUVVNfTE9BRElORyIgdmFsdWU9IkNhcmdhbmRvIi8+DQoJCTx1aXRleHQgbmFtZT0iU0NSVUJCQVJTVEFUVVNfQlVGRkVSSU5HIiB2YWx1ZT0iQWxtYWNlbmFuZG8gZW4gYsO6ZmVyIi8+DQoJCTx1aXRleHQgbmFtZT0iU0NSVUJCQVJTVEFUVVNfUVVFU1RJT04iIHZhbHVlPSJDb250ZXN0YXIgcHJlZ3VudGEiLz4NCgkJPHVpdGV4dCBuYW1lPSJTQ1JVQkJBUlNUQVRVU19SRVZJRVdRVUlaIiB2YWx1ZT0iUmV2aXNhbmRvIHBydWViYSIvPg0KCQk8IS0tIHN1YnN0aXR1dGlvbjogJW0gPT0gbWludXRlcyByZW1haW5pbmcgLS0+DQoJCTwhLS0gc3Vic3RpdHV0aW9uOiAlcyA9PSBzZWNvbmRzIHJlbWFpbmluZyAtLT4NCgkJPHVpdGV4dCBuYW1lPSJFTEFQU0VEIiB2YWx1ZT0iJW0gbWludXRvcyAlcyBzZWd1bmRvcyByZXN0YW50ZXMiLz4NCgkJPHVpdGV4dCBuYW1lPSJOT1RGT1VORCIgdmFsdWU9Ik5vIHNlIGhhIGVuY29udHJhZG8gbmFkYSIvPg0KCQk8dWl0ZXh0IG5hbWU9IkFUVEFDSE1FTlRTIiB2YWx1ZT0iQXJjaGl2b3MgYWRqdW50b3MiLz4NCgkJPCEtLSBzdWJzdGl0dXRpb246ICVwID09IGN1cnJlbnQgc3BlYWtlcidzIHRpdGxlIC0tPg0KCQk8dWl0ZXh0IG5hbWU9IkJJT1dJTl9USVRMRSIgdmFsdWU9IkJpb2dyYWbDrWE6ICVwIi8+DQoJCTx1aXRleHQgbmFtZT0iQklPQlROX1RJVExFIiB2YWx1ZT0iQmlvZ3JhZsOtYSIvPg0KCQk8dWl0ZXh0IG5hbWU9IkRJVklERVJCVE5fVElUTEUiIHZhbHVlPSJ8Ii8+DQoJCTx1aXRleHQgbmFtZT0iQ09OVEFDVEJUTl9USVRMRSIgdmFsdWU9IkNvbnRhY3RvIi8+DQoJCTx1aXRleHQgbmFtZT0iVEFCX1FVSVoiIHZhbHVlPSJQcnVlYmEiLz4NCgkJPHVpdGV4dCBuYW1lPSJUQUJfT1VUTElORSIgdmFsdWU9IkNvbnRvcm5vIi8+DQoJCTx1aXRleHQgbmFtZT0iVEFCX1RIVU1CIiB2YWx1ZT0iTWluaWF0LiIvPg0KCQk8dWl0ZXh0IG5hbWU9IlRBQl9OT1RFUyIgdmFsdWU9Ik5vdGFzIi8+DQoJCTx1aXRleHQgbmFtZT0iVEFCX1NFQVJDSCIgdmFsdWU9IkJ1c2NhciIvPg0KCQk8dWl0ZXh0IG5hbWU9IlNMSURFX0hFQURJTkciIHZhbHVlPSJUw610dWxvIGRlIGRpYXBvc2l0aXZhIi8+DQoJCTx1aXRleHQgbmFtZT0iRFVSQVRJT05fSEVBRElORyIgdmFsdWU9IkR1cmFjLiIvPg0KCQk8dWl0ZXh0IG5hbWU9IlNFQVJDSF9IRUFESU5HIiB2YWx1ZT0iQnVzY2FyIHRleHRvOiIvPg0KCQk8dWl0ZXh0IG5hbWU9IlRIVU1CX0hFQURJTkciIHZhbHVlPSJEaWFwb3NpdGl2YSIvPg0KCQk8dWl0ZXh0IG5hbWU9IlRIVU1CX0lORk8iIHZhbHVlPSJEdXIuL1TDrXQuIGRpYXAuIi8+DQoJCTx1aXRleHQgbmFtZT0iQVRUQUNITkFNRV9IRUFESU5HIiB2YWx1ZT0iTm9tYnJlIGRlIGFyY2hpdm8iLz4NCgkJPHVpdGV4dCBuYW1lPSJBVFRBQ0hTSVpFX0hFQURJTkciIHZhbHVlPSJUYW1hw7FvIi8+DQoJCTx1aXRleHQgbmFtZT0iU0xJREVfTk9URVMiIHZhbHVlPSJOb3RhcyBkZSBkaWFwb3NpdGl2YSIvPg0KCQk8dWl0ZXh0IG5hbWU9IkNPVVJTRV9TVEFUVVMiIHZhbHVlPSJFc3RhZG8gZGUgbW9kdWxvIi8+DQoJCTx1aXRleHQgbmFtZT0iUEFTU0VEX1NUUklORyIgdmFsdWU9IkFwcm9iYWRvIi8+DQoJCTx1aXRleHQgbmFtZT0iRkFJTEVEX1NUUklORyIgdmFsdWU9IlN1c3BlbnNvIi8+DQoJCTwhLS1xdWl6IHBvZCBhbmQgbWVzc2FnZSBib3ggdGV4dHMtLT4NCgkJPHVpdGV4dCBuYW1lPSJRVUlaUE9EX1FVSVpfQVRURU1QVCIgdmFsdWU9IkludGVudG8gZGUgcHJ1ZWJhOiIvPg0KCQk8dWl0ZXh0IG5hbWU9IlFVSVpQT0RfUVVJWl9BVFRFTVBUX1ZBTFVFIiB2YWx1ZT0iJW4gZGUgJXQiLz4NCgkJPHVpdGV4dCBuYW1lPSJRVUlaUE9EX1FVSVpfU0NPUkUiIHZhbHVlPSJQdW50dWFjacOzbjoiLz4NCgkJPHVpdGV4dCBuYW1lPSJRVUlaUE9EX1FVSVpfUEFTU1NDT1JFIiB2YWx1ZT0iUHVudHVhY2nDs24gcGFyYSBhcHJvYmFyOiIvPg0KCQk8dWl0ZXh0IG5hbWU9IlFVSVpQT0RfUVVJWl9NQVhTQ09SRSIgdmFsdWU9IlB1bnR1YWNpw7NuIG3DoXhpbWE6Ii8+DQoJCTx1aXRleHQgbmFtZT0iUVVJWlBPRF9RVUVTQVRNUFRfU1RSIiB2YWx1ZT0iSW50ZW50b3M6ICVuIGRlICV0Ii8+DQoJCTx1aXRleHQgbmFtZT0iUVVJWlBPRF9RVUVTVFlQRV9TVFIiIHZhbHVlPSJUaXBvOiAlcyIvPg0KCQk8dWl0ZXh0IG5hbWU9IlFVSVpQT0RfUVVFU1RZUEVfR1JEIiB2YWx1ZT0iQ29uIHB1bnR1YWNpw7NuIi8+DQoJCTx1aXRleHQgbmFtZT0iUVVJWlBPRF9RVUVTVFlQRV9TVlkiIHZhbHVlPSJFbmN1ZXN0YSIvPg0KCQk8dWl0ZXh0IG5hbWU9IlFVSVpQT0RfUVVJWkFUTVBUX0lORiIgdmFsdWU9IkluZmluaXRvIi8+DQoJCTx1aXRleHQgbmFtZT0iUVVJWlBPRF9RVUVTQVRNUFRfSU5GIiB2YWx1ZT0iSW5maW5pdG8iLz4NCgkJPHVpdGV4dCBuYW1lPSJXQVJOSU5HTVNHX1lFU1NUUklORyIgdmFsdWU9IlPDrSIvPg0KCQk8dWl0ZXh0IG5hbWU9IldBUk5JTkdNU0dfTk9TVFJJTkciIHZhbHVlPSJObyIvPg0KCQk8dWl0ZXh0IG5hbWU9IldBUk5JTkdNU0dfVElUTEVTVFJJTkciIHZhbHVlPSJBdmlzbyBkZSBuYXZlZ2FjacOzbiBkZSBwcnVlYmEiLz4NCgkJPHVpdGV4dCBuYW1lPSJXQVJOSU5HTVNHX01TR1NUUklORyIgdmFsdWU9IkhheSBwcmVndW50YXMgc2luIGludGVudG9zIGVuIGVzdGEgcHJ1ZWJhLiYjeEE7JiN4QTtQYXJhIHNhbGlyIGRlIGxhIHBydWViYSwgaGFnYSBjbGljIGVuIFPDrS4gUGFyYSBjb250aW51YXIsIGhhZ2EgY2xpYyBlbiBOby4iLz4NCgkJPHVpdGV4dCBuYW1lPSJJTkZPUk1BVElPTl9IMjY0X0ZMQVNIUExBWUVSIiB2YWx1ZT0iTGEgdmVyc2nDs24gYWN0dWFsIGRlIEZsYXNoIFBsYXllciBpbnN0YWxhZGEgZW4gZWwgb3JkZW5hZG9yIG5vIGVzIGNvbXBhdGlibGUgY29uIGVzdGUgdsOtZGVvLiBIYWdhIGNsaWMgZW4gZWwgw6FyZWEgZGUgdsOtZGVvIHBhcmEgZGVzY2FyZ2FyIGxhIMO6bHRpbWEgdmVyc2nDs24gZGUgRmxhc2ggUGxheWVyLiIvPg0KCQk8IS0tIHN1YnN0aXR1dGlvbjogJXAgPT0gcHJlc2VudGF0aW9uIHRpdGxlIC0tPg0KCQk8IS0tIHN1YnN0aXR1dGlvbjogJXMgPT0gc2xpZGUgdGl0bGUgLS0+DQoJCTwhLS0gc3Vic3RpdHV0aW9uOiAlbiA9PSBzbGlkZSBudW1iZXIgLS0+DQoJCTx1aXRleHQgbmFtZT0iQk9PS01BUksiIHZhbHVlPSJBZG9iZSBQcmVzZW50ZXI6ICVwIi8+DQoJCTwhLS0gc3Vic3RpdHV0aW9uOiAlcCA9PSBwcmVzZW50YXRpb24gdGl0bGUgLS0+DQoJCTwhLS0gc3Vic3RpdHV0aW9uOiAlcyA9PSBzbGlkZSB0aXRsZSAtLT4NCgkJPCEtLSBzdWJzdGl0dXRpb246ICVuID09IHNsaWRlIG51bWJlciAtLT4NCgkJPHVpdGV4dCBuYW1lPSJCT09LTUFSS1NMSURFIiB2YWx1ZT0iQWRvYmUgUHJlc2VudGVyOiAlcCAlcyIvPg0KCQk8dWl0ZXh0IG5hbWU9IlNIT1dTSURFQkFSIiB2YWx1ZT0iTW9zdHJhciBiYXJyYSBsYXRlcmFsIGEgbG9zIHBhcnRpY2lwYW50ZXMiLz4NCgkJPHVpdGV4dCBuYW1lPSJNVVRFIiB2YWx1ZT0iTXVkbyIvPg0KCQk8dWl0ZXh0IG5hbWU9IkRPQ1dSQVBfVElUTEUiIHZhbHVlPSJBcmNoaXZvIGFkanVudG8gZGUgUHJlc2VudGVyIi8+DQoJCTx1aXRleHQgbmFtZT0iRE9DV1JBUF9NU0ciIHZhbHVlPSJHdWFyZGFyIGVuIE1pIFBDIi8+DQoJCTx1aXRleHQgbmFtZT0iRE9DV1JBUF9QUk9NUFQiIHZhbHVlPSJIYWdhIGNsaWMgZW4gRGVzY2FyZ2FyIi8+DQoJPC9sYW5ndWFnZT4NCgk8bGFuZ3VhZ2UgaWQ9InB0Ij4NCgkJPCEtLSBmb3JtYXQgZm9yIHVpZm9udCB2YWx1ZSBpcyAiZm9udCxzaXplLGlzYm9sZCxpc2l0YWxpYyxpc3NoYWRvd2VkIiAtLT4NCgkJPHVpZm9udCBuYW1lPSJGT05UX1FVSVpaSU5HIiB2YWx1ZT0iVmVyZGFuYSw5LGZhbHNlLGZhbHNlLGZhbHNlIi8+DQoJCTx1aWZvbnQgbmFtZT0iRk9OVF9TQ1JVQlNUQVRVUyIgdmFsdWU9IlZlcmRhbmEsOSx0cnVlLGZhbHNlLHRydWUiLz4NCgkJPHVpZm9udCBuYW1lPSJGT05UX1NDUlVCVElNRSIgdmFsdWU9IlZlcmRhbmEsOSxmYWxzZSxmYWxzZSx0cnVlIi8+DQoJCTx1aWZvbnQgbmFtZT0iRk9OVF9FTEFQU0VEVElNRSIgdmFsdWU9IlZlcmRhbmEsOSx0cnVlLGZhbHNlLHRydWUiLz4NCgkJPHVpZm9udCBuYW1lPSJGT05UX1VUSUxTTUVOVSIgdmFsdWU9IlZlcmRhbmEsOSx0cnVlLGZhbHNlLGZhbHNlIi8+DQoJCTx1aWZvbnQgbmFtZT0iRk9OVF9UQUJTIiB2YWx1ZT0iVmVyZGFuYSw5LHRydWUsZmFsc2UsdHJ1ZSIvPg0KCQk8dWlmb250IG5hbWU9IkZPTlRfUFJFU0VOVEFUSU9OTkFNRSIgdmFsdWU9IlZlcmRhbmEsMTQsZmFsc2UsZmFsc2UsdHJ1ZSIvPg0KCQk8dWlmb250IG5hbWU9IkZPTlRfUFJFU0VOVEVSTkFNRSIgdmFsdWU9IlZlcmRhbmEsMTAsdHJ1ZSxmYWxzZSx0cnVlIi8+DQoJCTx1aWZvbnQgbmFtZT0iRk9OVF9QUkVTRU5URVJUSVRMRSIgdmFsdWU9IlZlcmRhbmEsMTAsZmFsc2UsZmFsc2UsdHJ1ZSIvPg0KCQk8dWlmb250IG5hbWU9IkZPTlRfQklPQlROIiB2YWx1ZT0iVmVyZGFuYSwxMCxmYWxzZSxmYWxzZSx0cnVlIi8+DQoJCTx1aWZvbnQgbmFtZT0iRk9OVF9OT1RFUyIgdmFsdWU9IlZlcmRhbmEsMTEsZmFsc2UsZmFsc2UsZmFsc2UiLz4NCgkJPHVpZm9udCBuYW1lPSJGT05UX09VVExJTkUiIHZhbHVlPSJWZXJkYW5hLDExLGZhbHNlLGZhbHNlLHRydWUiLz4NCgkJPHVpZm9udCBuYW1lPSJGT05UX1NFQVJDSCIgdmFsdWU9IlZlcmRhbmEsMTEsZmFsc2UsZmFsc2UsdHJ1ZSIvPg0KCQk8dWlmb250IG5hbWU9IkZPTlRfVEhVTUIiIHZhbHVlPSJWZXJkYW5hLDksZmFsc2UsZmFsc2UsdHJ1ZSIvPg0KCQk8dWlmb250IG5hbWU9IkZPTlRfQklPV0lOIiB2YWx1ZT0iVmVyZGFuYSwxMSxmYWxzZSxmYWxzZSxmYWxzZSIvPg0KCQk8dWlmb250IG5hbWU9IkZPTlRfTElTVEhFQURJTkciIHZhbHVlPSJWZXJkYW5hLDksZmFsc2UsZmFsc2UsZmFsc2UiLz4NCgkJPHVpZm9udCBuYW1lPSJGT05UX1dJTlRJVExFIiB2YWx1ZT0iVmVyZGFuYSw5LGZhbHNlLGZhbHNlLHRydWUiLz4NCgkJPHVpZm9udCBuYW1lPSJGT05UX0FUVEFDSE1FTlRTIiB2YWx1ZT0iVmVyZGFuYSwxMSxmYWxzZSxmYWxzZSx0cnVlIi8+DQoJCTwhLS1xdWl6IHBvZCBhbmQgbWVzc2FnZSBib3ggdGV4dCBmb250cy0tPg0KCQk8dWlmb250IG5hbWU9IkZPTlRfTVNHQk9YX1dJTlRJVExFIiB2YWx1ZT0iVmVyZGFuYSwxMSx0cnVlLGZhbHNlLHRydWUiLz4NCgkJPHVpZm9udCBuYW1lPSJGT05UX01TR0JPWF9NU0ciIHZhbHVlPSJWZXJkYW5hLDExLGZhbHNlLGZhbHNlLHRydWUiLz4NCgkJPHVpZm9udCBuYW1lPSJGT05UX01TR0JPWF9PUFRJT05TIiB2YWx1ZT0iVmVyZGFuYSw5LHRydWUsZmFsc2UsdHJ1ZSIvPg0KCQk8dWlmb250IG5hbWU9IkZPTlRfUVVJWlBPRF9RVUlaX1RJVExFIiB2YWx1ZT0iVmVyZGFuYSwxMSx0cnVlLGZhbHNlLHRydWUiLz4NCgkJPHVpZm9udCBuYW1lPSJGT05UX1FVSVpQT0RfUVVJWl9BVFRFTVBUIiB2YWx1ZT0iVmVyZGFuYSw5LGZhbHNlLGZhbHNlLHRydWUiLz4NCgkJPHVpZm9udCBuYW1lPSJGT05UX1FVSVpQT0RfUVVJWl9BVFRFTVBUX1ZBTFVFIiB2YWx1ZT0iVmVyZGFuYSw5LHRydWUsZmFsc2UsdHJ1ZSIvPg0KCQk8dWlmb250IG5hbWU9IkZPTlRfUVVJWlBPRF9RVUVTVElPTl9TQ09SRSIgdmFsdWU9IlZlcmRhbmEsOSxmYWxzZSxmYWxzZSx0cnVlIi8+DQoJCTx1aWZvbnQgbmFtZT0iRk9OVF9RVUlaUE9EX1FVRVNUSU9OX1NDT1JFX1ZBTFVFIiB2YWx1ZT0iVmVyZGFuYSw5LHRydWUsZmFsc2UsdHJ1ZSIvPg0KCQk8dWlmb250IG5hbWU9IkZPTlRfUVVJWlBPRF9RVUVTVElPTl9BVFRFTVBUIiB2YWx1ZT0iVmVyZGFuYSw5LGZhbHNlLGZhbHNlLHRydWUiLz4NCgkJPHVpZm9udCBuYW1lPSJGT05UX1FVSVpQT0RfUVVFU1RJT05fQVRURU1QVF9WQUxVRSIgdmFsdWU9IlZlcmRhbmEsOSx0cnVlLGZhbHNlLHRydWUiLz4NCgkJPHVpZm9udCBuYW1lPSJGT05UX1FVSVpQT0RfUVVFU1RJT05fVEFHIiB2YWx1ZT0iVmVyZGFuYSwxMSx0cnVlLGZhbHNlLHRydWUiLz4NCgkJPHVpZm9udCBuYW1lPSJGT05UX1FVSVpQT0RfUVVJWl9RVUVTVElPTl9DT1VOVCIgdmFsdWU9IlZlcmRhbmEsOSxmYWxzZSxmYWxzZSx0cnVlIi8+DQoJCTx1aWZvbnQgbmFtZT0iRk9OVF9RVUlaUE9EX1FVSVpfUVVFU1RJT05fQ09VTlRfVkFMVUUiIHZhbHVlPSJWZXJkYW5hLDksdHJ1ZSxmYWxzZSx0cnVlIi8+DQoJCTx1aWZvbnQgbmFtZT0iRk9OVF9RVUlaUE9EX1FVSVpfUVVFU1RJT05fQVRURU1QVEVEIiB2YWx1ZT0iVmVyZGFuYSw5LGZhbHNlLGZhbHNlLHRydWUiLz4NCgkJPHVpZm9udCBuYW1lPSJGT05UX1FVSVpQT0RfUVVJWl9RVUVTVElPTl9BVFRFTVBURURfVkFMVUUiIHZhbHVlPSJWZXJkYW5hLDksdHJ1ZSxmYWxzZSx0cnVlIi8+DQoJCTx1aWZvbnQgbmFtZT0iRk9OVF9RVUlaUE9EX1FVSVpfU0NPUkVfVEFHIiB2YWx1ZT0iVmVyZGFuYSwxMSx0cnVlLGZhbHNlLHRydWUiLz4NCgkJPHVpZm9udCBuYW1lPSJGT05UX1FVSVpQT0RfUVVJWl9TQ09SRSIgdmFsdWU9IlZlcmRhbmEsOSxmYWxzZSxmYWxzZSx0cnVlIi8+DQoJCTx1aWZvbnQgbmFtZT0iRk9OVF9RVUlaUE9EX1FVSVpfU0NPUkVfVkFMVUUiIHZhbHVlPSJWZXJkYW5hLDksdHJ1ZSxmYWxzZSx0cnVlIi8+DQoJCTx1aWZvbnQgbmFtZT0iRk9OVF9RVUlaUE9EX1FVSVpfTUFYU0NPUkUiIHZhbHVlPSJWZXJkYW5hLDksZmFsc2UsZmFsc2UsdHJ1ZSIvPg0KCQk8dWlmb250IG5hbWU9IkZPTlRfUVVJWlBPRF9RVUlaX01BWFNDT1JFX1ZBTFVFIiB2YWx1ZT0iVmVyZGFuYSw5LHRydWUsZmFsc2UsdHJ1ZSIvPg0KCQk8dWlmb250IG5hbWU9IkZPTlRfUVVJWlBPRF9RVUlaX1BBU1NTQ09SRSIgdmFsdWU9IlZlcmRhbmEsOSxmYWxzZSxmYWxzZSx0cnVlIi8+DQoJCTx1aWZvbnQgbmFtZT0iRk9OVF9RVUlaUE9EX1FVSVpfUEFTU1NDT1JFX1ZBTFVFIiB2YWx1ZT0iVmVyZGFuYSw5LHRydWUsZmFsc2UsdHJ1ZSIvPg0KCQk8IS0tIHVpdGV4dCAtLT4NCgkJPCEtLSBzdWJzdGl0dXRpb246ICVuID09IHNsaWRlIG51bWJlciAtLT4NCgkJPHVpdGV4dCBuYW1lPSJBVFRBQ0hNRU5UX1BSRVZJRVdfV0FSTklOR01TR19USVRMRVNUUklORyIgdmFsdWU9IkF2aXNvIGRlIGFuZXhvIi8+DQoJCTx1aXRleHQgbmFtZT0iQVRUQUNITUVOVF9QUkVWSUVXX1dBUk5JTkdNU0ciIHZhbHVlPSJPcyBhbmV4b3MgbsOjbyBzw6NvIGFiZXJ0b3Mgbm8gbW9kbyBkZSBWaXN1YWxpemHDp8Ojby4gVXNlIG8gY29tYW5kbyBkZSBwdWJsaWNhw6fDo28gcGFyYSB2ZXIgb3MgcmVzdWx0YWRvcy4iLz4NCgkJPHVpdGV4dCBuYW1lPSJDT0xMQUJfTE9DQUxfUExBWUJBQ0tfTVNHIiB2YWx1ZT0iTyBjb250ZcO6ZG8gZXN0w6Egc2VuZG8gcmVwcm9kdXppZG8gbG9jYWxtZW50ZS5BIGNvbGFib3Jhw6fDo28gbsOjbyBmdW5jaW9uYSBuZXN0ZSBtb2RvLiIvPg0KCQk8dWl0ZXh0IG5hbWU9IkNPTExBQl9MT0NBTF9QTEFZQkFDS19USVRMRSIgdmFsdWU9IlJlcHJvZHXDp8OjbyBsb2NhbCIvPg0KCQk8dWl0ZXh0IG5hbWU9IkNPTExBQl9MT0NBTF9QTEFZQkFDS0JUTiIgdmFsdWU9Ik9rIi8+DQoJCTx1aXRleHQgbmFtZT0iVU5OQU1FRFNMSURFVElUTEUiIHZhbHVlPSJTbGlkZSAlbiIvPg0KCQk8IS0tIHN1YnN0aXR1dGlvbjogJW4gPT0gc2xpZGUgbnVtYmVyIC0tPg0KCQk8IS0tIHN1YnN0aXR1dGlvbjogJXQgPT0gdG90YWwgc2xpZGUgY291bnQgLS0+DQoJCTx1aXRleHQgbmFtZT0iU0NSVUJCQVJTVEFUVVNfU0xJREVJTkZPIiB2YWx1ZT0iU2xpZGUgJW4gLyAldCB8ICIvPg0KCQk8dWl0ZXh0IG5hbWU9IlNDUlVCQkFSU1RBVFVTX1NUT1BQRUQiIHZhbHVlPSJQYXJhZG8iLz4NCgkJPHVpdGV4dCBuYW1lPSJTQ1JVQkJBUlNUQVRVU19QTEFZSU5HIiB2YWx1ZT0iUmVwcm9kdXppbmRvIi8+DQoJCTx1aXRleHQgbmFtZT0iU0NSVUJCQVJTVEFUVVNfTk9BVURJTyIgdmFsdWU9IlNlbSDDoXVkaW8iLz4NCgkJPHVpdGV4dCBuYW1lPSJTQ1JVQkJBUlNUQVRVU19WSURQTEFZSU5HIiB2YWx1ZT0iVsOtZGVvIGVtIHJlcHJvZHXDp8OjbyIvPg0KCQk8dWl0ZXh0IG5hbWU9IlNDUlVCQkFSU1RBVFVTX0xPQURJTkciIHZhbHVlPSJDYXJyZWdhbmRvIi8+DQoJCTx1aXRleHQgbmFtZT0iU0NSVUJCQVJTVEFUVVNfQlVGRkVSSU5HIiB2YWx1ZT0iQXJtYXplbmFuZG8gZW0gYnVmZmVyIi8+DQoJCTx1aXRleHQgbmFtZT0iU0NSVUJCQVJTVEFUVVNfUVVFU1RJT04iIHZhbHVlPSJSZXNwb25kZXIgcGVyZ3VudGEiLz4NCgkJPHVpdGV4dCBuYW1lPSJTQ1JVQkJBUlNUQVRVU19SRVZJRVdRVUlaIiB2YWx1ZT0iUmV2aXNhbmRvIHF1ZXN0aW9uw6FyaW8iLz4NCgkJPCEtLSBzdWJzdGl0dXRpb246ICVtID09IG1pbnV0ZXMgcmVtYWluaW5nIC0tPg0KCQk8IS0tIHN1YnN0aXR1dGlvbjogJXMgPT0gc2Vjb25kcyByZW1haW5pbmcgLS0+DQoJCTx1aXRleHQgbmFtZT0iRUxBUFNFRCIgdmFsdWU9IiVtIG1pbnV0b3MgJXMgc2VndW5kb3MgcmVzdGFudGVzIi8+DQoJCTx1aXRleHQgbmFtZT0iTk9URk9VTkQiIHZhbHVlPSJOYWRhIGVuY29udHJhZG8iLz4NCgkJPHVpdGV4dCBuYW1lPSJBVFRBQ0hNRU5UUyIgdmFsdWU9IkFuZXhvcyIvPg0KCQk8IS0tIHN1YnN0aXR1dGlvbjogJXAgPT0gY3VycmVudCBzcGVha2VyJ3MgdGl0bGUgLS0+DQoJCTx1aXRleHQgbmFtZT0iQklPV0lOX1RJVExFIiB2YWx1ZT0iQmlvOiAlcCIvPg0KCQk8dWl0ZXh0IG5hbWU9IkJJT0JUTl9USVRMRSIgdmFsdWU9IkJpbyIvPg0KCQk8dWl0ZXh0IG5hbWU9IkRJVklERVJCVE5fVElUTEUiIHZhbHVlPSJ8Ii8+DQoJCTx1aXRleHQgbmFtZT0iQ09OVEFDVEJUTl9USVRMRSIgdmFsdWU9IkNvbnRhdG8iLz4NCgkJPHVpdGV4dCBuYW1lPSJUQUJfUVVJWiIgdmFsdWU9IlF1ZXN0LiIvPg0KCQk8dWl0ZXh0IG5hbWU9IlRBQl9PVVRMSU5FIiB2YWx1ZT0iRXNxdWVtYSIvPg0KCQk8dWl0ZXh0IG5hbWU9IlRBQl9USFVNQiIgdmFsdWU9Ik1pbmkiLz4NCgkJPHVpdGV4dCBuYW1lPSJUQUJfTk9URVMiIHZhbHVlPSJOb3RhcyIvPg0KCQk8dWl0ZXh0IG5hbWU9IlRBQl9TRUFSQ0giIHZhbHVlPSJCdXNjYSIvPg0KCQk8dWl0ZXh0IG5hbWU9IlNMSURFX0hFQURJTkciIHZhbHVlPSJUw610dWxvIGRvIHNsaWRlIi8+DQoJCTx1aXRleHQgbmFtZT0iRFVSQVRJT05fSEVBRElORyIgdmFsdWU9IkR1cmHDp8OjbyIvPg0KCQk8dWl0ZXh0IG5hbWU9IlNFQVJDSF9IRUFESU5HIiB2YWx1ZT0iUHJvY3VyYXIgdGV4dG86Ii8+DQoJCTx1aXRleHQgbmFtZT0iVEhVTUJfSEVBRElORyIgdmFsdWU9IlNsaWRlIi8+DQoJCTx1aXRleHQgbmFtZT0iVEhVTUJfSU5GTyIgdmFsdWU9IlTDrXR1bG8vRHVyYcOnw6NvIGRvIHNsaWRlIi8+DQoJCTx1aXRleHQgbmFtZT0iQVRUQUNITkFNRV9IRUFESU5HIiB2YWx1ZT0iTm9tZSBkbyBhcnF1aXZvIi8+DQoJCTx1aXRleHQgbmFtZT0iQVRUQUNIU0laRV9IRUFESU5HIiB2YWx1ZT0iVGFtYW5obyIvPg0KCQk8dWl0ZXh0IG5hbWU9IlNMSURFX05PVEVTIiB2YWx1ZT0iQW5vdGHDp8O1ZXMgZG8gc2xpZGUiLz4NCgkJPHVpdGV4dCBuYW1lPSJDT1VSU0VfU1RBVFVTIiB2YWx1ZT0iU3RhdHVzIGRvIG3Ds2R1bG8iLz4NCgkJPHVpdGV4dCBuYW1lPSJQQVNTRURfU1RSSU5HIiB2YWx1ZT0iQXByb3ZhZG8iLz4NCgkJPHVpdGV4dCBuYW1lPSJGQUlMRURfU1RSSU5HIiB2YWx1ZT0iUmVwcm92YWRvIi8+DQoJCTwhLS1xdWl6IHBvZCBhbmQgbWVzc2FnZSBib3ggdGV4dHMtLT4NCgkJPHVpdGV4dCBuYW1lPSJRVUlaUE9EX1FVSVpfQVRURU1QVCIgdmFsdWU9IlRlbnRhdGl2YSBubyBxdWVzdGlvbsOhcmlvOiIvPg0KCQk8dWl0ZXh0IG5hbWU9IlFVSVpQT0RfUVVJWl9BVFRFTVBUX1ZBTFVFIiB2YWx1ZT0iJW4gZGUgJXQiLz4NCgkJPHVpdGV4dCBuYW1lPSJRVUlaUE9EX1FVSVpfU0NPUkUiIHZhbHVlPSJQb250dWHDp8OjbzoiLz4NCgkJPHVpdGV4dCBuYW1lPSJRVUlaUE9EX1FVSVpfUEFTU1NDT1JFIiB2YWx1ZT0iUG9udHVhw6fDo28gZGUgYXByb3Zhw6fDo286Ii8+DQoJCTx1aXRleHQgbmFtZT0iUVVJWlBPRF9RVUlaX01BWFNDT1JFIiB2YWx1ZT0iUG9udHVhw6fDo28gbcOheGltYToiLz4NCgkJPHVpdGV4dCBuYW1lPSJRVUlaUE9EX1FVRVNBVE1QVF9TVFIiIHZhbHVlPSJUZW50YXRpdmE6ICVuIGRlICV0Ii8+DQoJCTx1aXRleHQgbmFtZT0iUVVJWlBPRF9RVUVTVFlQRV9TVFIiIHZhbHVlPSJUaXBvOiAlcyIvPg0KCQk8dWl0ZXh0IG5hbWU9IlFVSVpQT0RfUVVFU1RZUEVfR1JEIiB2YWx1ZT0iQ2xhc3NpZmljYXTDs3JpYSIvPg0KCQk8dWl0ZXh0IG5hbWU9IlFVSVpQT0RfUVVFU1RZUEVfU1ZZIiB2YWx1ZT0iUGVzcXVpc2EiLz4NCgkJPHVpdGV4dCBuYW1lPSJRVUlaUE9EX1FVSVpBVE1QVF9JTkYiIHZhbHVlPSJJbmZpbml0byIvPg0KCQk8dWl0ZXh0IG5hbWU9IlFVSVpQT0RfUVVFU0FUTVBUX0lORiIgdmFsdWU9IkluZmluaXRvIi8+DQoJCTx1aXRleHQgbmFtZT0iV0FSTklOR01TR19ZRVNTVFJJTkciIHZhbHVlPSJTaW0iLz4NCgkJPHVpdGV4dCBuYW1lPSJXQVJOSU5HTVNHX05PU1RSSU5HIiB2YWx1ZT0iTsOjbyIvPg0KCQk8dWl0ZXh0IG5hbWU9IldBUk5JTkdNU0dfVElUTEVTVFJJTkciIHZhbHVlPSJBbGVydGEgZGUgbmF2ZWdhw6fDo28gZG8gcXVlc3Rpb27DoXJpbyIvPg0KCQk8dWl0ZXh0IG5hbWU9IldBUk5JTkdNU0dfTVNHU1RSSU5HIiB2YWx1ZT0iRXhpc3RlbSBwZXJndW50YXMgcXVlIG7Do28gZm9yYW0gcmVzcG9uZGlkYXMgbmVzdGUgcXVlc3Rpb27DoXJpby4mI3hBOyYjeEE7Q2xpcXVlIGVtIFNpbSBwYXJhIHNhaXIgZG8gcXVlc3Rpb27DoXJpbyBvdSBlbSBOw6NvIHNlIHF1aXNlciBjb250aW51YXIuIi8+DQoJCTx1aXRleHQgbmFtZT0iSU5GT1JNQVRJT05fSDI2NF9GTEFTSFBMQVlFUiIgdmFsdWU9IkEgdmVyc8OjbyBhdHVhbCBkbyBGbGFzaCBQbGF5ZXIgaW5zdGFsYWRhIG5vIGNvbXB1dGFkb3IgbsOjbyBvZmVyZWNlIHN1cG9ydGUgYSBlc3NlIHbDrWRlby4gQ2xpcXVlIG5hIMOhcmVhIGRvIHbDrWRlbyBwYXJhIGJhaXhhciBhIHZlcnPDo28gbWFpcyByZWNlbnRlIGRvIEZsYXNoIFBsYXllci4iLz4NCgkJPCEtLSBzdWJzdGl0dXRpb246ICVwID09IHByZXNlbnRhdGlvbiB0aXRsZSAtLT4NCgkJPCEtLSBzdWJzdGl0dXRpb246ICVzID09IHNsaWRlIHRpdGxlIC0tPg0KCQk8IS0tIHN1YnN0aXR1dGlvbjogJW4gPT0gc2xpZGUgbnVtYmVyIC0tPg0KCQk8dWl0ZXh0IG5hbWU9IkJPT0tNQVJLIiB2YWx1ZT0iQWRvYmUgUHJlc2VudGVyIC0gJXAiLz4NCgkJPCEtLSBzdWJzdGl0dXRpb246ICVwID09IHByZXNlbnRhdGlvbiB0aXRsZSAtLT4NCgkJPCEtLSBzdWJzdGl0dXRpb246ICVzID09IHNsaWRlIHRpdGxlIC0tPg0KCQk8IS0tIHN1YnN0aXR1dGlvbjogJW4gPT0gc2xpZGUgbnVtYmVyIC0tPg0KCQk8dWl0ZXh0IG5hbWU9IkJPT0tNQVJLU0xJREUiIHZhbHVlPSJBZG9iZSBQcmVzZW50ZXIgLSAlcCAlcyIvPg0KCQk8dWl0ZXh0IG5hbWU9IlNIT1dTSURFQkFSIiB2YWx1ZT0iTW9zdHJhciBiYXJyYSBsYXRlcmFsIGFvIHBhcnRpY2lwYW50ZXMiLz4NCgkJPHVpdGV4dCBuYW1lPSJNVVRFIiB2YWx1ZT0iTXVkbyIvPg0KCQk8dWl0ZXh0IG5hbWU9IkRPQ1dSQVBfVElUTEUiIHZhbHVlPSJBbmV4byBkZSBhcnF1aXZvIGRvIFByZXNlbnRlciIvPg0KCQk8dWl0ZXh0IG5hbWU9IkRPQ1dSQVBfTVNHIiB2YWx1ZT0iU2FsdmFyIGVtIE1ldSBjb21wdXRhZG9yIi8+DQoJCTx1aXRleHQgbmFtZT0iRE9DV1JBUF9QUk9NUFQiIHZhbHVlPSJDbGlxdWUgcGFyYSBiYWl4YXIiLz4NCgk8L2xhbmd1YWdlPg0KCTxsYW5ndWFnZSBpZD0iaXQiPg0KCQk8IS0tIGZvcm1hdCBmb3IgdWlmb250IHZhbHVlIGlzICJmb250LHNpemUsaXNib2xkLGlzaXRhbGljLGlzc2hhZG93ZWQiIC0tPg0KCQk8dWlmb250IG5hbWU9IkZPTlRfUVVJWlpJTkciIHZhbHVlPSJWZXJkYW5hLDksZmFsc2UsZmFsc2UsZmFsc2UiLz4NCgkJPHVpZm9udCBuYW1lPSJGT05UX1NDUlVCU1RBVFVTIiB2YWx1ZT0iVmVyZGFuYSw5LHRydWUsZmFsc2UsdHJ1ZSIvPg0KCQk8dWlmb250IG5hbWU9IkZPTlRfU0NSVUJUSU1FIiB2YWx1ZT0iVmVyZGFuYSw5LGZhbHNlLGZhbHNlLHRydWUiLz4NCgkJPHVpZm9udCBuYW1lPSJGT05UX0VMQVBTRURUSU1FIiB2YWx1ZT0iVmVyZGFuYSw5LHRydWUsZmFsc2UsdHJ1ZSIvPg0KCQk8dWlmb250IG5hbWU9IkZPTlRfVVRJTFNNRU5VIiB2YWx1ZT0iVmVyZGFuYSw5LHRydWUsZmFsc2UsZmFsc2UiLz4NCgkJPHVpZm9udCBuYW1lPSJGT05UX1RBQlMiIHZhbHVlPSJWZXJkYW5hLDksdHJ1ZSxmYWxzZSx0cnVlIi8+DQoJCTx1aWZvbnQgbmFtZT0iRk9OVF9QUkVTRU5UQVRJT05OQU1FIiB2YWx1ZT0iVmVyZGFuYSwxNCxmYWxzZSxmYWxzZSx0cnVlIi8+DQoJCTx1aWZvbnQgbmFtZT0iRk9OVF9QUkVTRU5URVJOQU1FIiB2YWx1ZT0iVmVyZGFuYSwxMCx0cnVlLGZhbHNlLHRydWUiLz4NCgkJPHVpZm9udCBuYW1lPSJGT05UX1BSRVNFTlRFUlRJVExFIiB2YWx1ZT0iVmVyZGFuYSwxMCxmYWxzZSxmYWxzZSx0cnVlIi8+DQoJCTx1aWZvbnQgbmFtZT0iRk9OVF9CSU9CVE4iIHZhbHVlPSJWZXJkYW5hLDEwLGZhbHNlLGZhbHNlLHRydWUiLz4NCgkJPHVpZm9udCBuYW1lPSJGT05UX05PVEVTIiB2YWx1ZT0iVmVyZGFuYSwxMSxmYWxzZSxmYWxzZSxmYWxzZSIvPg0KCQk8dWlmb250IG5hbWU9IkZPTlRfT1VUTElORSIgdmFsdWU9IlZlcmRhbmEsMTEsZmFsc2UsZmFsc2UsdHJ1ZSIvPg0KCQk8dWlmb250IG5hbWU9IkZPTlRfU0VBUkNIIiB2YWx1ZT0iVmVyZGFuYSwxMSxmYWxzZSxmYWxzZSx0cnVlIi8+DQoJCTx1aWZvbnQgbmFtZT0iRk9OVF9USFVNQiIgdmFsdWU9IlZlcmRhbmEsOSxmYWxzZSxmYWxzZSx0cnVlIi8+DQoJCTx1aWZvbnQgbmFtZT0iRk9OVF9CSU9XSU4iIHZhbHVlPSJWZXJkYW5hLDExLGZhbHNlLGZhbHNlLGZhbHNlIi8+DQoJCTx1aWZvbnQgbmFtZT0iRk9OVF9MSVNUSEVBRElORyIgdmFsdWU9IlZlcmRhbmEsOSxmYWxzZSxmYWxzZSxmYWxzZSIvPg0KCQk8dWlmb250IG5hbWU9IkZPTlRfV0lOVElUTEUiIHZhbHVlPSJWZXJkYW5hLDksZmFsc2UsZmFsc2UsdHJ1ZSIvPg0KCQk8dWlmb250IG5hbWU9IkZPTlRfQVRUQUNITUVOVFMiIHZhbHVlPSJWZXJkYW5hLDExLGZhbHNlLGZhbHNlLHRydWUiLz4NCgkJPCEtLXF1aXogcG9kIGFuZCBtZXNzYWdlIGJveCB0ZXh0IGZvbnRzLS0+DQoJCTx1aWZvbnQgbmFtZT0iRk9OVF9NU0dCT1hfV0lOVElUTEUiIHZhbHVlPSJWZXJkYW5hLDExLHRydWUsZmFsc2UsdHJ1ZSIvPg0KCQk8dWlmb250IG5hbWU9IkZPTlRfTVNHQk9YX01TRyIgdmFsdWU9IlZlcmRhbmEsMTEsZmFsc2UsZmFsc2UsdHJ1ZSIvPg0KCQk8dWlmb250IG5hbWU9IkZPTlRfTVNHQk9YX09QVElPTlMiIHZhbHVlPSJWZXJkYW5hLDksdHJ1ZSxmYWxzZSx0cnVlIi8+DQoJCTx1aWZvbnQgbmFtZT0iRk9OVF9RVUlaUE9EX1FVSVpfVElUTEUiIHZhbHVlPSJWZXJkYW5hLDExLHRydWUsZmFsc2UsdHJ1ZSIvPg0KCQk8dWlmb250IG5hbWU9IkZPTlRfUVVJWlBPRF9RVUlaX0FUVEVNUFQiIHZhbHVlPSJWZXJkYW5hLDksZmFsc2UsZmFsc2UsdHJ1ZSIvPg0KCQk8dWlmb250IG5hbWU9IkZPTlRfUVVJWlBPRF9RVUlaX0FUVEVNUFRfVkFMVUUiIHZhbHVlPSJWZXJkYW5hLDksdHJ1ZSxmYWxzZSx0cnVlIi8+DQoJCTx1aWZvbnQgbmFtZT0iRk9OVF9RVUlaUE9EX1FVRVNUSU9OX1NDT1JFIiB2YWx1ZT0iVmVyZGFuYSw5LGZhbHNlLGZhbHNlLHRydWUiLz4NCgkJPHVpZm9udCBuYW1lPSJGT05UX1FVSVpQT0RfUVVFU1RJT05fU0NPUkVfVkFMVUUiIHZhbHVlPSJWZXJkYW5hLDksdHJ1ZSxmYWxzZSx0cnVlIi8+DQoJCTx1aWZvbnQgbmFtZT0iRk9OVF9RVUlaUE9EX1FVRVNUSU9OX0FUVEVNUFQiIHZhbHVlPSJWZXJkYW5hLDksZmFsc2UsZmFsc2UsdHJ1ZSIvPg0KCQk8dWlmb250IG5hbWU9IkZPTlRfUVVJWlBPRF9RVUVTVElPTl9BVFRFTVBUX1ZBTFVFIiB2YWx1ZT0iVmVyZGFuYSw5LHRydWUsZmFsc2UsdHJ1ZSIvPg0KCQk8dWlmb250IG5hbWU9IkZPTlRfUVVJWlBPRF9RVUVTVElPTl9UQUciIHZhbHVlPSJWZXJkYW5hLDExLHRydWUsZmFsc2UsdHJ1ZSIvPg0KCQk8dWlmb250IG5hbWU9IkZPTlRfUVVJWlBPRF9RVUlaX1FVRVNUSU9OX0NPVU5UIiB2YWx1ZT0iVmVyZGFuYSw5LGZhbHNlLGZhbHNlLHRydWUiLz4NCgkJPHVpZm9udCBuYW1lPSJGT05UX1FVSVpQT0RfUVVJWl9RVUVTVElPTl9DT1VOVF9WQUxVRSIgdmFsdWU9IlZlcmRhbmEsOSx0cnVlLGZhbHNlLHRydWUiLz4NCgkJPHVpZm9udCBuYW1lPSJGT05UX1FVSVpQT0RfUVVJWl9RVUVTVElPTl9BVFRFTVBURUQiIHZhbHVlPSJWZXJkYW5hLDksZmFsc2UsZmFsc2UsdHJ1ZSIvPg0KCQk8dWlmb250IG5hbWU9IkZPTlRfUVVJWlBPRF9RVUlaX1FVRVNUSU9OX0FUVEVNUFRFRF9WQUxVRSIgdmFsdWU9IlZlcmRhbmEsOSx0cnVlLGZhbHNlLHRydWUiLz4NCgkJPHVpZm9udCBuYW1lPSJGT05UX1FVSVpQT0RfUVVJWl9TQ09SRV9UQUciIHZhbHVlPSJWZXJkYW5hLDExLHRydWUsZmFsc2UsdHJ1ZSIvPg0KCQk8dWlmb250IG5hbWU9IkZPTlRfUVVJWlBPRF9RVUlaX1NDT1JFIiB2YWx1ZT0iVmVyZGFuYSw5LGZhbHNlLGZhbHNlLHRydWUiLz4NCgkJPHVpZm9udCBuYW1lPSJGT05UX1FVSVpQT0RfUVVJWl9TQ09SRV9WQUxVRSIgdmFsdWU9IlZlcmRhbmEsOSx0cnVlLGZhbHNlLHRydWUiLz4NCgkJPHVpZm9udCBuYW1lPSJGT05UX1FVSVpQT0RfUVVJWl9NQVhTQ09SRSIgdmFsdWU9IlZlcmRhbmEsOSxmYWxzZSxmYWxzZSx0cnVlIi8+DQoJCTx1aWZvbnQgbmFtZT0iRk9OVF9RVUlaUE9EX1FVSVpfTUFYU0NPUkVfVkFMVUUiIHZhbHVlPSJWZXJkYW5hLDksdHJ1ZSxmYWxzZSx0cnVlIi8+DQoJCTx1aWZvbnQgbmFtZT0iRk9OVF9RVUlaUE9EX1FVSVpfUEFTU1NDT1JFIiB2YWx1ZT0iVmVyZGFuYSw5LGZhbHNlLGZhbHNlLHRydWUiLz4NCgkJPHVpZm9udCBuYW1lPSJGT05UX1FVSVpQT0RfUVVJWl9QQVNTU0NPUkVfVkFMVUUiIHZhbHVlPSJWZXJkYW5hLDksdHJ1ZSxmYWxzZSx0cnVlIi8+DQoJCTwhLS0gdWl0ZXh0IC0tPg0KCQk8IS0tIHN1YnN0aXR1dGlvbjogJW4gPT0gc2xpZGUgbnVtYmVyIC0tPg0KCQk8dWl0ZXh0IG5hbWU9IkFUVEFDSE1FTlRfUFJFVklFV19XQVJOSU5HTVNHX1RJVExFU1RSSU5HIiB2YWx1ZT0iQXR0YWNobWVudCBXYXJuaW5nIi8+DQoJCTx1aXRleHQgbmFtZT0iQVRUQUNITUVOVF9QUkVWSUVXX1dBUk5JTkdNU0ciIHZhbHVlPSJBdHRhY2htZW50cyBkbyBub3Qgb3BlbiBpbiBQcmV2aWV3IG1vZGUuIFBsZWFzZSB1c2UgcHVibGlzaCB0byBzZWUgdGhlIHJlc3VsdHMiLz4NCgkJPHVpdGV4dCBuYW1lPSJVTk5BTUVEU0xJREVUSVRMRSIgdmFsdWU9IkRpYXBvc2l0aXZhICVuIi8+DQoJCTx1aXRleHQgbmFtZT0iQ09MTEFCX0xPQ0FMX1BMQVlCQUNLX01TRyIgdmFsdWU9IkNvbnRlbnQgaXMgYmVpbmcgcGxheWVkIGxvY2FsbHkuXG4gQ29sbGFib3JhdGlvbiBkb2VzIG5vdCB3b3JrIGluIHRoaXMgbW9kZSIvPg0KCQk8dWl0ZXh0IG5hbWU9IkNPTExBQl9MT0NBTF9QTEFZQkFDS19USVRMRSIgdmFsdWU9IkxvY2FsIFBsYXliYWNrIi8+DQoJCTx1aXRleHQgbmFtZT0iQ09MTEFCX0xPQ0FMX1BMQVlCQUNLQlROIiB2YWx1ZT0iT2siLz4NCgkJPCEtLSBzdWJzdGl0dXRpb246ICVuID09IHNsaWRlIG51bWJlciAtLT4NCgkJPCEtLSBzdWJzdGl0dXRpb246ICV0ID09IHRvdGFsIHNsaWRlIGNvdW50IC0tPg0KCQk8dWl0ZXh0IG5hbWU9IlNDUlVCQkFSU1RBVFVTX1NMSURFSU5GTyIgdmFsdWU9IkRpYXBvc2l0aXZhICVuIC8gJXQgfCAiLz4NCgkJPHVpdGV4dCBuYW1lPSJTQ1JVQkJBUlNUQVRVU19TVE9QUEVEIiB2YWx1ZT0iSW50ZXJyb3R0byIvPg0KCQk8dWl0ZXh0IG5hbWU9IlNDUlVCQkFSU1RBVFVTX1BMQVlJTkciIHZhbHVlPSJSaXByb2R1emlvbmUiLz4NCgkJPHVpdGV4dCBuYW1lPSJTQ1JVQkJBUlNUQVRVU19OT0FVRElPIiB2YWx1ZT0iQXVkaW8gaW5hdHQuIi8+DQoJCTx1aXRleHQgbmFtZT0iU0NSVUJCQVJTVEFUVVNfVklEUExBWUlORyIgdmFsdWU9IlZpZGVvIGluIHJpcHJvZHV6aW9uZSIvPg0KCQk8dWl0ZXh0IG5hbWU9IlNDUlVCQkFSU1RBVFVTX0xPQURJTkciIHZhbHVlPSJDYXJpY2FtZW50byIvPg0KCQk8dWl0ZXh0IG5hbWU9IlNDUlVCQkFSU1RBVFVTX0JVRkZFUklORyIgdmFsdWU9IkJ1ZmZlcmluZyIvPg0KCQk8dWl0ZXh0IG5hbWU9IlNDUlVCQkFSU1RBVFVTX1FVRVNUSU9OIiB2YWx1ZT0iUmlzcG9uZGkgYSBkb21hbmRhIi8+DQoJCTx1aXRleHQgbmFtZT0iU0NSVUJCQVJTVEFUVVNfUkVWSUVXUVVJWiIgdmFsdWU9IlJldmlzaW9uZSBkZWwgcXVpeiIvPg0KCQk8IS0tIHN1YnN0aXR1dGlvbjogJW0gPT0gbWludXRlcyByZW1haW5pbmcgLS0+DQoJCTwhLS0gc3Vic3RpdHV0aW9uOiAlcyA9PSBzZWNvbmRzIHJlbWFpbmluZyAtLT4NCgkJPHVpdGV4dCBuYW1lPSJFTEFQU0VEIiB2YWx1ZT0iJW0gTWludXRpICVzIFNlY29uZGkgcmltYW5lbnRpIi8+DQoJCTx1aXRleHQgbmFtZT0iTk9URk9VTkQiIHZhbHVlPSJOZXNzdW4gZWxlbWVudG8gdHJvdmF0byIvPg0KCQk8dWl0ZXh0IG5hbWU9IkFUVEFDSE1FTlRTIiB2YWx1ZT0iQWxsZWdhdGkiLz4NCgkJPCEtLSBzdWJzdGl0dXRpb246ICVwID09IGN1cnJlbnQgc3BlYWtlcidzIHRpdGxlIC0tPg0KCQk8dWl0ZXh0IG5hbWU9IkJJT1dJTl9USVRMRSIgdmFsdWU9IkJpbzogJXAiLz4NCgkJPHVpdGV4dCBuYW1lPSJCSU9CVE5fVElUTEUiIHZhbHVlPSJCaW8iLz4NCgkJPHVpdGV4dCBuYW1lPSJESVZJREVSQlROX1RJVExFIiB2YWx1ZT0ifCIvPg0KCQk8dWl0ZXh0IG5hbWU9IkNPTlRBQ1RCVE5fVElUTEUiIHZhbHVlPSJDb250LiIvPg0KCQk8dWl0ZXh0IG5hbWU9IlRBQl9RVUlaIiB2YWx1ZT0iUXVpeiIvPg0KCQk8dWl0ZXh0IG5hbWU9IlRBQl9PVVRMSU5FIiB2YWx1ZT0iU3RydXR0dXJhIi8+DQoJCTx1aXRleHQgbmFtZT0iVEFCX1RIVU1CIiB2YWx1ZT0iTWluaWF0dXJlIi8+DQoJCTx1aXRleHQgbmFtZT0iVEFCX05PVEVTIiB2YWx1ZT0iTm90ZSIvPg0KCQk8dWl0ZXh0IG5hbWU9IlRBQl9TRUFSQ0giIHZhbHVlPSJDZXJjYSIvPg0KCQk8dWl0ZXh0IG5hbWU9IlNMSURFX0hFQURJTkciIHZhbHVlPSJUaXRvbG8gZGlhcG9zaXRpdmEiLz4NCgkJPHVpdGV4dCBuYW1lPSJEVVJBVElPTl9IRUFESU5HIiB2YWx1ZT0iRHVyYXRhIi8+DQoJCTx1aXRleHQgbmFtZT0iU0VBUkNIX0hFQURJTkciIHZhbHVlPSJDZXJjYSB0ZXN0bzoiLz4NCgkJPHVpdGV4dCBuYW1lPSJUSFVNQl9IRUFESU5HIiB2YWx1ZT0iRGlhcG9zaXRpdmEiLz4NCgkJPHVpdGV4dCBuYW1lPSJUSFVNQl9JTkZPIiB2YWx1ZT0iVGl0b2xvL1RlbXBvIi8+DQoJCTx1aXRleHQgbmFtZT0iQVRUQUNITkFNRV9IRUFESU5HIiB2YWx1ZT0iTm9tZSBmaWxlIi8+DQoJCTx1aXRleHQgbmFtZT0iQVRUQUNIU0laRV9IRUFESU5HIiB2YWx1ZT0iRGltZW5zaW9uZSIvPg0KCQk8dWl0ZXh0IG5hbWU9IlNMSURFX05PVEVTIiB2YWx1ZT0iTm90ZSBkaWFwb3NpdGl2YSIvPg0KCQk8dWl0ZXh0IG5hbWU9IkNPVVJTRV9TVEFUVVMiIHZhbHVlPSJNb2R1bGUgU3RhdHVzIi8+DQoJCTx1aXRleHQgbmFtZT0iUEFTU0VEX1NUUklORyIgdmFsdWU9IlBhc3NlZCIvPg0KCQk8dWl0ZXh0IG5hbWU9IkZBSUxFRF9TVFJJTkciIHZhbHVlPSJGYWlsZWQiLz4NCgkJPCEtLXF1aXogcG9kIGFuZCBtZXNzYWdlIGJveCB0ZXh0cy0tPg0KCQk8dWl0ZXh0IG5hbWU9IlFVSVpQT0RfUVVJWl9BVFRFTVBUIiB2YWx1ZT0iVGVudGF0aXZvIHF1aXo6Ii8+DQoJCTx1aXRleHQgbmFtZT0iUVVJWlBPRF9RVUlaX0FUVEVNUFRfVkFMVUUiIHZhbHVlPSIlbiBkaSAldCIvPg0KCQk8dWl0ZXh0IG5hbWU9IlFVSVpQT0RfUVVJWl9TQ09SRSIgdmFsdWU9IlB1bnRlZ2dpbzoiLz4NCgkJPHVpdGV4dCBuYW1lPSJRVUlaUE9EX1FVSVpfUEFTU1NDT1JFIiB2YWx1ZT0iUHVudGVnZ2lvIG1pbmltbzoiLz4NCgkJPHVpdGV4dCBuYW1lPSJRVUlaUE9EX1FVSVpfTUFYU0NPUkUiIHZhbHVlPSJQdW50ZWdnaW8gbWFzc2ltbzoiLz4NCgkJPHVpdGV4dCBuYW1lPSJRVUlaUE9EX1FVRVNBVE1QVF9TVFIiIHZhbHVlPSJUZW50YXRpdm86ICVuIGRpICV0Ii8+DQoJCTx1aXRleHQgbmFtZT0iUVVJWlBPRF9RVUVTVFlQRV9TVFIiIHZhbHVlPSJUaXBvOiAlcyIvPg0KCQk8dWl0ZXh0IG5hbWU9IlFVSVpQT0RfUVVFU1RZUEVfR1JEIiB2YWx1ZT0iQ29uIHZhbHV0YXppb25lIi8+DQoJCTx1aXRleHQgbmFtZT0iUVVJWlBPRF9RVUVTVFlQRV9TVlkiIHZhbHVlPSJJbmRhZ2luZSIvPg0KCQk8dWl0ZXh0IG5hbWU9IlFVSVpQT0RfUVVJWkFUTVBUX0lORiIgdmFsdWU9IkluZmluaXRpIi8+DQoJCTx1aXRleHQgbmFtZT0iUVVJWlBPRF9RVUVTQVRNUFRfSU5GIiB2YWx1ZT0iSW5maW5pdGkiLz4NCgkJPHVpdGV4dCBuYW1lPSJXQVJOSU5HTVNHX1lFU1NUUklORyIgdmFsdWU9IlPDrCIvPg0KCQk8dWl0ZXh0IG5hbWU9IldBUk5JTkdNU0dfTk9TVFJJTkciIHZhbHVlPSJObyIvPg0KCQk8dWl0ZXh0IG5hbWU9IldBUk5JTkdNU0dfVElUTEVTVFJJTkciIHZhbHVlPSJBdnZlcnRlbnphIG5hdmlnYXppb25lIHF1aXoiLz4NCgkJPHVpdGV4dCBuYW1lPSJXQVJOSU5HTVNHX01TR1NUUklORyIgdmFsdWU9Ik9jY29ycmUgYW5jb3JhIHJpc3BvbmRlcmUgYWQgYWxjdW5lIGRvbWFuZGUgZGVsIHF1aXouJiN4QTsmI3hBO1NlIGZhdGUgY2xpYyBzdSBTw6wsIHVzY2lyZXRlIGRhbCBxdWl6LiBGYXRlIGNsaWMgc3UgTm8gcGVyIGNvbnRpbnVhcmUgaWwgcXVpei4iLz4NCgkJPHVpdGV4dCBuYW1lPSJJTkZPUk1BVElPTl9IMjY0X0ZMQVNIUExBWUVSIiB2YWx1ZT0iTGEgdmVyc2lvbmUgZGkgRmxhc2ggUGxheWVyIGF0dHVhbG1lbnRlIGluc3RhbGxhdGEgbm9uIHN1cHBvcnRhIHF1ZXN0byB2aWRlby4gRmF0ZSBjbGljIHN1bGwnYXJlYSBkZWwgdmlkZW8gcGVyIHNjYXJpY2FyZSBsJ3VsdGltYSB2ZXJzaW9uZSBkaSBGbGFzaCBQbGF5ZXIuIi8+DQoJCTwhLS0gc3Vic3RpdHV0aW9uOiAlcCA9PSBwcmVzZW50YXRpb24gdGl0bGUgLS0+DQoJCTwhLS0gc3Vic3RpdHV0aW9uOiAlcyA9PSBzbGlkZSB0aXRsZSAtLT4NCgkJPCEtLSBzdWJzdGl0dXRpb246ICVuID09IHNsaWRlIG51bWJlciAtLT4NCgkJPHVpdGV4dCBuYW1lPSJCT09LTUFSSyIgdmFsdWU9IkFkb2JlIFByZXNlbnRlciAtICVwIi8+DQoJCTwhLS0gc3Vic3RpdHV0aW9uOiAlcCA9PSBwcmVzZW50YXRpb24gdGl0bGUgLS0+DQoJCTwhLS0gc3Vic3RpdHV0aW9uOiAlcyA9PSBzbGlkZSB0aXRsZSAtLT4NCgkJPCEtLSBzdWJzdGl0dXRpb246ICVuID09IHNsaWRlIG51bWJlciAtLT4NCgkJPHVpdGV4dCBuYW1lPSJCT09LTUFSS1NMSURFIiB2YWx1ZT0iQWRvYmUgUHJlc2VudGVyIC0gJXAgJXMiLz4NCgkJPHVpdGV4dCBuYW1lPSJTSE9XU0lERUJBUiIgdmFsdWU9Ik1vc3RyYSBiYXJyYSBsYXRlcmFsZSBhaSBwYXJ0ZWNpcGFudGkiLz4NCgkJPHVpdGV4dCBuYW1lPSJNVVRFIiB2YWx1ZT0iRGlzYXR0aXZhIGF1ZGlvIi8+DQoJCTx1aXRleHQgbmFtZT0iRE9DV1JBUF9USVRMRSIgdmFsdWU9IkFsbGVnYXRvIGZpbGUgUHJlc2VudGVyIi8+DQoJCTx1aXRleHQgbmFtZT0iRE9DV1JBUF9NU0ciIHZhbHVlPSJTYWx2YSBpbiBSaXNvcnNlIGRlbCBjb21wdXRlciIvPg0KCQk8dWl0ZXh0IG5hbWU9IkRPQ1dSQVBfUFJPTVBUIiB2YWx1ZT0iQ2xpYyBwZXIgc2NhcmljYXJlIi8+DQoJPC9sYW5ndWFnZT4NCgk8bGFuZ3VhZ2UgaWQ9Im5sIj4NCgkJPCEtLSBmb3JtYXQgZm9yIHVpZm9udCB2YWx1ZSBpcyAiZm9udCxzaXplLGlzYm9sZCxpc2l0YWxpYyxpc3NoYWRvd2VkIiAtLT4NCgkJPHVpZm9udCBuYW1lPSJGT05UX1FVSVpaSU5HIiB2YWx1ZT0iVmVyZGFuYSw5LGZhbHNlLGZhbHNlLGZhbHNlIi8+DQoJCTx1aWZvbnQgbmFtZT0iRk9OVF9TQ1JVQlNUQVRVUyIgdmFsdWU9IlZlcmRhbmEsOSx0cnVlLGZhbHNlLHRydWUiLz4NCgkJPHVpZm9udCBuYW1lPSJGT05UX1NDUlVCVElNRSIgdmFsdWU9IlZlcmRhbmEsOSxmYWxzZSxmYWxzZSx0cnVlIi8+DQoJCTx1aWZvbnQgbmFtZT0iRk9OVF9FTEFQU0VEVElNRSIgdmFsdWU9IlZlcmRhbmEsOSx0cnVlLGZhbHNlLHRydWUiLz4NCgkJPHVpZm9udCBuYW1lPSJGT05UX1VUSUxTTUVOVSIgdmFsdWU9IlZlcmRhbmEsOSx0cnVlLGZhbHNlLGZhbHNlIi8+DQoJCTx1aWZvbnQgbmFtZT0iRk9OVF9UQUJTIiB2YWx1ZT0iVmVyZGFuYSw5LHRydWUsZmFsc2UsdHJ1ZSIvPg0KCQk8dWlmb250IG5hbWU9IkZPTlRfUFJFU0VOVEFUSU9OTkFNRSIgdmFsdWU9IlZlcmRhbmEsMTQsZmFsc2UsZmFsc2UsdHJ1ZSIvPg0KCQk8dWlmb250IG5hbWU9IkZPTlRfUFJFU0VOVEVSTkFNRSIgdmFsdWU9IlZlcmRhbmEsMTAsdHJ1ZSxmYWxzZSx0cnVlIi8+DQoJCTx1aWZvbnQgbmFtZT0iRk9OVF9QUkVTRU5URVJUSVRMRSIgdmFsdWU9IlZlcmRhbmEsMTAsZmFsc2UsZmFsc2UsdHJ1ZSIvPg0KCQk8dWlmb250IG5hbWU9IkZPTlRfQklPQlROIiB2YWx1ZT0iVmVyZGFuYSwxMCxmYWxzZSxmYWxzZSx0cnVlIi8+DQoJCTx1aWZvbnQgbmFtZT0iRk9OVF9OT1RFUyIgdmFsdWU9IlZlcmRhbmEsMTEsZmFsc2UsZmFsc2UsZmFsc2UiLz4NCgkJPHVpZm9udCBuYW1lPSJGT05UX09VVExJTkUiIHZhbHVlPSJWZXJkYW5hLDExLGZhbHNlLGZhbHNlLHRydWUiLz4NCgkJPHVpZm9udCBuYW1lPSJGT05UX1NFQVJDSCIgdmFsdWU9IlZlcmRhbmEsMTEsZmFsc2UsZmFsc2UsdHJ1ZSIvPg0KCQk8dWlmb250IG5hbWU9IkZPTlRfVEhVTUIiIHZhbHVlPSJWZXJkYW5hLDksZmFsc2UsZmFsc2UsdHJ1ZSIvPg0KCQk8dWlmb250IG5hbWU9IkZPTlRfQklPV0lOIiB2YWx1ZT0iVmVyZGFuYSwxMSxmYWxzZSxmYWxzZSxmYWxzZSIvPg0KCQk8dWlmb250IG5hbWU9IkZPTlRfTElTVEhFQURJTkciIHZhbHVlPSJWZXJkYW5hLDksZmFsc2UsZmFsc2UsZmFsc2UiLz4NCgkJPHVpZm9udCBuYW1lPSJGT05UX1dJTlRJVExFIiB2YWx1ZT0iVmVyZGFuYSw5LGZhbHNlLGZhbHNlLHRydWUiLz4NCgkJPHVpZm9udCBuYW1lPSJGT05UX0FUVEFDSE1FTlRTIiB2YWx1ZT0iVmVyZGFuYSwxMSxmYWxzZSxmYWxzZSx0cnVlIi8+DQoJCTwhLS1xdWl6IHBvZCBhbmQgbWVzc2FnZSBib3ggdGV4dCBmb250cy0tPg0KCQk8dWlmb250IG5hbWU9IkZPTlRfTVNHQk9YX1dJTlRJVExFIiB2YWx1ZT0iVmVyZGFuYSwxMSx0cnVlLGZhbHNlLHRydWUiLz4NCgkJPHVpZm9udCBuYW1lPSJGT05UX01TR0JPWF9NU0ciIHZhbHVlPSJWZXJkYW5hLDExLGZhbHNlLGZhbHNlLHRydWUiLz4NCgkJPHVpZm9udCBuYW1lPSJGT05UX01TR0JPWF9PUFRJT05TIiB2YWx1ZT0iVmVyZGFuYSw5LHRydWUsZmFsc2UsdHJ1ZSIvPg0KCQk8dWlmb250IG5hbWU9IkZPTlRfUVVJWlBPRF9RVUlaX1RJVExFIiB2YWx1ZT0iVmVyZGFuYSwxMSx0cnVlLGZhbHNlLHRydWUiLz4NCgkJPHVpZm9udCBuYW1lPSJGT05UX1FVSVpQT0RfUVVJWl9BVFRFTVBUIiB2YWx1ZT0iVmVyZGFuYSw5LGZhbHNlLGZhbHNlLHRydWUiLz4NCgkJPHVpZm9udCBuYW1lPSJGT05UX1FVSVpQT0RfUVVJWl9BVFRFTVBUX1ZBTFVFIiB2YWx1ZT0iVmVyZGFuYSw5LHRydWUsZmFsc2UsdHJ1ZSIvPg0KCQk8dWlmb250IG5hbWU9IkZPTlRfUVVJWlBPRF9RVUVTVElPTl9TQ09SRSIgdmFsdWU9IlZlcmRhbmEsOSxmYWxzZSxmYWxzZSx0cnVlIi8+DQoJCTx1aWZvbnQgbmFtZT0iRk9OVF9RVUlaUE9EX1FVRVNUSU9OX1NDT1JFX1ZBTFVFIiB2YWx1ZT0iVmVyZGFuYSw5LHRydWUsZmFsc2UsdHJ1ZSIvPg0KCQk8dWlmb250IG5hbWU9IkZPTlRfUVVJWlBPRF9RVUVTVElPTl9BVFRFTVBUIiB2YWx1ZT0iVmVyZGFuYSw5LGZhbHNlLGZhbHNlLHRydWUiLz4NCgkJPHVpZm9udCBuYW1lPSJGT05UX1FVSVpQT0RfUVVFU1RJT05fQVRURU1QVF9WQUxVRSIgdmFsdWU9IlZlcmRhbmEsOSx0cnVlLGZhbHNlLHRydWUiLz4NCgkJPHVpZm9udCBuYW1lPSJGT05UX1FVSVpQT0RfUVVFU1RJT05fVEFHIiB2YWx1ZT0iVmVyZGFuYSwxMSx0cnVlLGZhbHNlLHRydWUiLz4NCgkJPHVpZm9udCBuYW1lPSJGT05UX1FVSVpQT0RfUVVJWl9RVUVTVElPTl9DT1VOVCIgdmFsdWU9IlZlcmRhbmEsOSxmYWxzZSxmYWxzZSx0cnVlIi8+DQoJCTx1aWZvbnQgbmFtZT0iRk9OVF9RVUlaUE9EX1FVSVpfUVVFU1RJT05fQ09VTlRfVkFMVUUiIHZhbHVlPSJWZXJkYW5hLDksdHJ1ZSxmYWxzZSx0cnVlIi8+DQoJCTx1aWZvbnQgbmFtZT0iRk9OVF9RVUlaUE9EX1FVSVpfUVVFU1RJT05fQVRURU1QVEVEIiB2YWx1ZT0iVmVyZGFuYSw5LGZhbHNlLGZhbHNlLHRydWUiLz4NCgkJPHVpZm9udCBuYW1lPSJGT05UX1FVSVpQT0RfUVVJWl9RVUVTVElPTl9BVFRFTVBURURfVkFMVUUiIHZhbHVlPSJWZXJkYW5hLDksdHJ1ZSxmYWxzZSx0cnVlIi8+DQoJCTx1aWZvbnQgbmFtZT0iRk9OVF9RVUlaUE9EX1FVSVpfU0NPUkVfVEFHIiB2YWx1ZT0iVmVyZGFuYSwxMSx0cnVlLGZhbHNlLHRydWUiLz4NCgkJPHVpZm9udCBuYW1lPSJGT05UX1FVSVpQT0RfUVVJWl9TQ09SRSIgdmFsdWU9IlZlcmRhbmEsOSxmYWxzZSxmYWxzZSx0cnVlIi8+DQoJCTx1aWZvbnQgbmFtZT0iRk9OVF9RVUlaUE9EX1FVSVpfU0NPUkVfVkFMVUUiIHZhbHVlPSJWZXJkYW5hLDksdHJ1ZSxmYWxzZSx0cnVlIi8+DQoJCTx1aWZvbnQgbmFtZT0iRk9OVF9RVUlaUE9EX1FVSVpfTUFYU0NPUkUiIHZhbHVlPSJWZXJkYW5hLDksZmFsc2UsZmFsc2UsdHJ1ZSIvPg0KCQk8dWlmb250IG5hbWU9IkZPTlRfUVVJWlBPRF9RVUlaX01BWFNDT1JFX1ZBTFVFIiB2YWx1ZT0iVmVyZGFuYSw5LHRydWUsZmFsc2UsdHJ1ZSIvPg0KCQk8dWlmb250IG5hbWU9IkZPTlRfUVVJWlBPRF9RVUlaX1BBU1NTQ09SRSIgdmFsdWU9IlZlcmRhbmEsOSxmYWxzZSxmYWxzZSx0cnVlIi8+DQoJCTx1aWZvbnQgbmFtZT0iRk9OVF9RVUlaUE9EX1FVSVpfUEFTU1NDT1JFX1ZBTFVFIiB2YWx1ZT0iVmVyZGFuYSw5LHRydWUsZmFsc2UsdHJ1ZSIvPg0KCQk8IS0tIHVpdGV4dCAtLT4NCgkJPCEtLSBzdWJzdGl0dXRpb246ICVuID09IHNsaWRlIG51bWJlciAtLT4NCgkJPHVpdGV4dCBuYW1lPSJBVFRBQ0hNRU5UX1BSRVZJRVdfV0FSTklOR01TR19USVRMRVNUUklORyIgdmFsdWU9IkF0dGFjaG1lbnQgV2FybmluZyIvPg0KCQk8dWl0ZXh0IG5hbWU9IkFUVEFDSE1FTlRfUFJFVklFV19XQVJOSU5HTVNHIiB2YWx1ZT0iQXR0YWNobWVudHMgZG8gbm90IG9wZW4gaW4gUHJldmlldyBtb2RlLiBQbGVhc2UgdXNlIHB1Ymxpc2ggdG8gc2VlIHRoZSByZXN1bHRzIi8+DQoJCTx1aXRleHQgbmFtZT0iVU5OQU1FRFNMSURFVElUTEUiIHZhbHVlPSJEaWEgJW4iLz4NCgkJPHVpdGV4dCBuYW1lPSJDT0xMQUJfTE9DQUxfUExBWUJBQ0tfTVNHIiB2YWx1ZT0iQ29udGVudCBpcyBiZWluZyBwbGF5ZWQgbG9jYWxseS5cbiBDb2xsYWJvcmF0aW9uIGRvZXMgbm90IHdvcmsgaW4gdGhpcyBtb2RlIi8+DQoJCTx1aXRleHQgbmFtZT0iQ09MTEFCX0xPQ0FMX1BMQVlCQUNLX1RJVExFIiB2YWx1ZT0iTG9jYWwgUGxheWJhY2siLz4NCgkJPHVpdGV4dCBuYW1lPSJDT0xMQUJfTE9DQUxfUExBWUJBQ0tCVE4iIHZhbHVlPSJPayIvPg0KCQk8IS0tIHN1YnN0aXR1dGlvbjogJW4gPT0gc2xpZGUgbnVtYmVyIC0tPg0KCQk8IS0tIHN1YnN0aXR1dGlvbjogJXQgPT0gdG90YWwgc2xpZGUgY291bnQgLS0+DQoJCTx1aXRleHQgbmFtZT0iU0NSVUJCQVJTVEFUVVNfU0xJREVJTkZPIiB2YWx1ZT0iRGlhICVuIC8gJXQgfCAiLz4NCgkJPHVpdGV4dCBuYW1lPSJTQ1JVQkJBUlNUQVRVU19TVE9QUEVEIiB2YWx1ZT0iR2VzdG9wdCIvPg0KCQk8dWl0ZXh0IG5hbWU9IlNDUlVCQkFSU1RBVFVTX1BMQVlJTkciIHZhbHVlPSJBZnNwZWxlbiIvPg0KCQk8dWl0ZXh0IG5hbWU9IlNDUlVCQkFSU1RBVFVTX05PQVVESU8iIHZhbHVlPSJHZWVuIGF1ZGlvIi8+DQoJCTx1aXRleHQgbmFtZT0iU0NSVUJCQVJTVEFUVVNfVklEUExBWUlORyIgdmFsdWU9IlZpZGVvIGFmc3BlbGVuIi8+DQoJCTx1aXRleHQgbmFtZT0iU0NSVUJCQVJTVEFUVVNfTE9BRElORyIgdmFsdWU9IkxhZGVuIi8+DQoJCTx1aXRleHQgbmFtZT0iU0NSVUJCQVJTVEFUVVNfQlVGRkVSSU5HIiB2YWx1ZT0iQnVmZmVyZW4iLz4NCgkJPHVpdGV4dCBuYW1lPSJTQ1JVQkJBUlNUQVRVU19RVUVTVElPTiIgdmFsdWU9IlZyYWFnIG1ldCBhbnR3b29yZCIvPg0KCQk8dWl0ZXh0IG5hbWU9IlNDUlVCQkFSU1RBVFVTX1JFVklFV1FVSVoiIHZhbHVlPSJRdWl6IGNvbnRyb2xlcmVuIi8+DQoJCTwhLS0gc3Vic3RpdHV0aW9uOiAlbSA9PSBtaW51dGVzIHJlbWFpbmluZyAtLT4NCgkJPCEtLSBzdWJzdGl0dXRpb246ICVzID09IHNlY29uZHMgcmVtYWluaW5nIC0tPg0KCQk8dWl0ZXh0IG5hbWU9IkVMQVBTRUQiIHZhbHVlPSJFciByZXN0ZXJlbiAlbSBtaW51dGVuICVzIHNlY29uZGVuIi8+DQoJCTx1aXRleHQgbmFtZT0iTk9URk9VTkQiIHZhbHVlPSJOaWV0cyBnZXZvbmRlbiIvPg0KCQk8dWl0ZXh0IG5hbWU9IkFUVEFDSE1FTlRTIiB2YWx1ZT0iQmlqbGFnZW4iLz4NCgkJPCEtLSBzdWJzdGl0dXRpb246ICVwID09IGN1cnJlbnQgc3BlYWtlcidzIHRpdGxlIC0tPg0KCQk8dWl0ZXh0IG5hbWU9IkJJT1dJTl9USVRMRSIgdmFsdWU9IkJpb2dyYWZpZTogJXAiLz4NCgkJPHVpdGV4dCBuYW1lPSJCSU9CVE5fVElUTEUiIHZhbHVlPSJCaW9ncmFmaWUiLz4NCgkJPHVpdGV4dCBuYW1lPSJESVZJREVSQlROX1RJVExFIiB2YWx1ZT0ifCIvPg0KCQk8dWl0ZXh0IG5hbWU9IkNPTlRBQ1RCVE5fVElUTEUiIHZhbHVlPSJDb250YWN0Ii8+DQoJCTx1aXRleHQgbmFtZT0iVEFCX1FVSVoiIHZhbHVlPSJRdWl6Ii8+DQoJCTx1aXRleHQgbmFtZT0iVEFCX09VVExJTkUiIHZhbHVlPSJPdmVyemljaHQiLz4NCgkJPHVpdGV4dCBuYW1lPSJUQUJfVEhVTUIiIHZhbHVlPSJNaW5pYXR1dXIiLz4NCgkJPHVpdGV4dCBuYW1lPSJUQUJfTk9URVMiIHZhbHVlPSJOb3RpdGllcyIvPg0KCQk8dWl0ZXh0IG5hbWU9IlRBQl9TRUFSQ0giIHZhbHVlPSJab2VrZW4iLz4NCgkJPHVpdGV4dCBuYW1lPSJTTElERV9IRUFESU5HIiB2YWx1ZT0iVGl0ZWwgdmFuIGRpYSIvPg0KCQk8dWl0ZXh0IG5hbWU9IkRVUkFUSU9OX0hFQURJTkciIHZhbHVlPSJEdXVyIi8+DQoJCTx1aXRleHQgbmFtZT0iU0VBUkNIX0hFQURJTkciIHZhbHVlPSJab2VrZW4gbmFhciB0ZWtzdDoiLz4NCgkJPHVpdGV4dCBuYW1lPSJUSFVNQl9IRUFESU5HIiB2YWx1ZT0iRGlhIi8+DQoJCTx1aXRleHQgbmFtZT0iVEhVTUJfSU5GTyIgdmFsdWU9IlRpdGVsL2R1dXIgdmFuIGRpYSIvPg0KCQk8dWl0ZXh0IG5hbWU9IkFUVEFDSE5BTUVfSEVBRElORyIgdmFsdWU9IkJlc3RhbmRzbmFhbSIvPg0KCQk8dWl0ZXh0IG5hbWU9IkFUVEFDSFNJWkVfSEVBRElORyIgdmFsdWU9Ikdyb290dGUiLz4NCgkJPHVpdGV4dCBuYW1lPSJTTElERV9OT1RFUyIgdmFsdWU9IkRpYW5vdGl0aWVzIi8+DQoJCTx1aXRleHQgbmFtZT0iQ09VUlNFX1NUQVRVUyIgdmFsdWU9Ik1vZHVsZSBTdGF0dXMiLz4NCgkJPHVpdGV4dCBuYW1lPSJQQVNTRURfU1RSSU5HIiB2YWx1ZT0iUGFzc2VkIi8+DQoJCTx1aXRleHQgbmFtZT0iRkFJTEVEX1NUUklORyIgdmFsdWU9IkZhaWxlZCIvPg0KCQk8IS0tcXVpeiBwb2QgYW5kIG1lc3NhZ2UgYm94IHRleHRzLS0+DQoJCTx1aXRleHQgbmFtZT0iUVVJWlBPRF9RVUlaX0FUVEVNUFQiIHZhbHVlPSJRdWl6cG9naW5nOiIvPg0KCQk8dWl0ZXh0IG5hbWU9IlFVSVpQT0RfUVVJWl9BVFRFTVBUX1ZBTFVFIiB2YWx1ZT0iJW4gdmFuICV0Ii8+DQoJCTx1aXRleHQgbmFtZT0iUVVJWlBPRF9RVUlaX1NDT1JFIiB2YWx1ZT0iQmVoYWFsZGUgc2NvcmU6Ii8+DQoJCTx1aXRleHQgbmFtZT0iUVVJWlBPRF9RVUlaX1BBU1NTQ09SRSIgdmFsdWU9IlZvbGRvZW5kZSBzY29yZToiLz4NCgkJPHVpdGV4dCBuYW1lPSJRVUlaUE9EX1FVSVpfTUFYU0NPUkUiIHZhbHVlPSJNYXhpbWFhbCBoYWFsYmFyZSBzY29yZToiLz4NCgkJPHVpdGV4dCBuYW1lPSJRVUlaUE9EX1FVRVNBVE1QVF9TVFIiIHZhbHVlPSJQb2dpbmc6ICVuIHZhbiAldCIvPg0KCQk8dWl0ZXh0IG5hbWU9IlFVSVpQT0RfUVVFU1RZUEVfU1RSIiB2YWx1ZT0iVHlwZTogJXMiLz4NCgkJPHVpdGV4dCBuYW1lPSJRVUlaUE9EX1FVRVNUWVBFX0dSRCIgdmFsdWU9IlRlbHQgdm9vciBzY29yZSIvPg0KCQk8dWl0ZXh0IG5hbWU9IlFVSVpQT0RfUVVFU1RZUEVfU1ZZIiB2YWx1ZT0iRW5xdcOqdGUiLz4NCgkJPHVpdGV4dCBuYW1lPSJRVUlaUE9EX1FVSVpBVE1QVF9JTkYiIHZhbHVlPSJPbmJlcGVya3QiLz4NCgkJPHVpdGV4dCBuYW1lPSJRVUlaUE9EX1FVRVNBVE1QVF9JTkYiIHZhbHVlPSJPbmJlcGVya3QiLz4NCgkJPHVpdGV4dCBuYW1lPSJXQVJOSU5HTVNHX1lFU1NUUklORyIgdmFsdWU9IkphIi8+DQoJCTx1aXRleHQgbmFtZT0iV0FSTklOR01TR19OT1NUUklORyIgdmFsdWU9Ik5lZSIvPg0KCQk8dWl0ZXh0IG5hbWU9IldBUk5JTkdNU0dfVElUTEVTVFJJTkciIHZhbHVlPSJXYWFyc2NodXdpbmcgbWV0IGJldHJla2tpbmcgdG90IHF1aXpuYXZpZ2F0aWUiLz4NCgkJPHVpdGV4dCBuYW1lPSJXQVJOSU5HTVNHX01TR1NUUklORyIgdmFsdWU9IlUgaGVidCBuaWV0IGFsbGUgdnJhZ2VuIGluIGRlemUgcXVpeiBiZWFudHdvb3JkLiYjeEE7JiN4QTtLbGlrIG9wIEphIG9tIGRlIHF1aXogYWYgdGUgc2x1aXRlbi4gS2xpayBvcCBOZWUgb20gZGUgcXVpeiB2b29ydCB0ZSB6ZXR0ZW4uIi8+DQoJCTx1aXRleHQgbmFtZT0iSU5GT1JNQVRJT05fSDI2NF9GTEFTSFBMQVlFUiIgdmFsdWU9IkRlemUgdmlkZW8gd29yZHQgbmlldCBvbmRlcnN0ZXVuZCBkb29yIGRlIHZlcnNpZSB2YW4gRmxhc2ggUGxheWVyIGRpZSBtb21lbnRlZWwgb3AgdXcgY29tcHV0ZXIgaXMgZ2XDr25zdGFsbGVlcmQuIEtsaWsgaW4gZGUgdmlkZW8gb20gZGUgbmlldXdzdGUgRmxhc2ggUGxheWVyIHRlIGRvd25sb2FkZW4uIi8+DQoJCTwhLS0gc3Vic3RpdHV0aW9uOiAlcCA9PSBwcmVzZW50YXRpb24gdGl0bGUgLS0+DQoJCTwhLS0gc3Vic3RpdHV0aW9uOiAlcyA9PSBzbGlkZSB0aXRsZSAtLT4NCgkJPCEtLSBzdWJzdGl0dXRpb246ICVuID09IHNsaWRlIG51bWJlciAtLT4NCgkJPHVpdGV4dCBuYW1lPSJCT09LTUFSSyIgdmFsdWU9IkFkb2JlIFByZXNlbnRlciAtICVwIi8+DQoJCTwhLS0gc3Vic3RpdHV0aW9uOiAlcCA9PSBwcmVzZW50YXRpb24gdGl0bGUgLS0+DQoJCTwhLS0gc3Vic3RpdHV0aW9uOiAlcyA9PSBzbGlkZSB0aXRsZSAtLT4NCgkJPCEtLSBzdWJzdGl0dXRpb246ICVuID09IHNsaWRlIG51bWJlciAtLT4NCgkJPHVpdGV4dCBuYW1lPSJCT09LTUFSS1NMSURFIiB2YWx1ZT0iQWRvYmUgUHJlc2VudGVyIC0gJXAgJXMiLz4NCgkJPHVpdGV4dCBuYW1lPSJTSE9XU0lERUJBUiIgdmFsdWU9IlppanBhbmVlbCBhYW4gZGVlbG5lbWVycyB3ZWVyZ2V2ZW4iLz4NCgkJPHVpdGV4dCBuYW1lPSJNVVRFIiB2YWx1ZT0iRGVtcGVuIi8+DQoJCTx1aXRleHQgbmFtZT0iRE9DV1JBUF9USVRMRSIgdmFsdWU9IlByZXNlbnRlci1iZXN0YW5kc2JpamxhZ2UiLz4NCgkJPHVpdGV4dCBuYW1lPSJET0NXUkFQX01TRyIgdmFsdWU9Ik9wc2xhYW4gaW4gRGV6ZSBjb21wdXRlciIvPg0KCQk8dWl0ZXh0IG5hbWU9IkRPQ1dSQVBfUFJPTVBUIiB2YWx1ZT0iS2xpayBvbSB0ZSBkb3dubG9hZGVuIi8+DQoJPC9sYW5ndWFnZT4NCgk8bGFuZ3VhZ2UgaWQ9ImNuIj4NCgkJPCEtLSBmb3JtYXQgZm9yIHVpZm9udCB2YWx1ZSBpcyAiZm9udCxzaXplLGlzYm9sZCxpc2l0YWxpYyxpc3NoYWRvd2VkIiAtLT4NCgkJPHVpZm9udCBuYW1lPSJGT05UX1FVSVpaSU5HIiB2YWx1ZT0i5a6L5L2TLTE4MDMwLDEwLGZhbHNlLGZhbHNlLGZhbHNlIi8+DQoJCTx1aWZvbnQgbmFtZT0iRk9OVF9TQ1JVQlNUQVRVUyIgdmFsdWU9IuWui+S9ky0xODAzMCwxMCx0cnVlLGZhbHNlLHRydWUiLz4NCgkJPHVpZm9udCBuYW1lPSJGT05UX1NDUlVCVElNRSIgdmFsdWU9IuWui+S9ky0xODAzMCwxMCxmYWxzZSxmYWxzZSx0cnVlIi8+DQoJCTx1aWZvbnQgbmFtZT0iRk9OVF9FTEFQU0VEVElNRSIgdmFsdWU9IuWui+S9ky0xODAzMCwxMCx0cnVlLGZhbHNlLHRydWUiLz4NCgkJPHVpZm9udCBuYW1lPSJGT05UX1VUSUxTTUVOVSIgdmFsdWU9IuWui+S9ky0xODAzMCwxMCx0cnVlLGZhbHNlLGZhbHNlIi8+DQoJCTx1aWZvbnQgbmFtZT0iRk9OVF9UQUJTIiB2YWx1ZT0i5a6L5L2TLTE4MDMwLDE0LHRydWUsZmFsc2UsdHJ1ZSIvPg0KCQk8dWlmb250IG5hbWU9IkZPTlRfUFJFU0VOVEFUSU9OTkFNRSIgdmFsdWU9IuWui+S9ky0xODAzMCwxNCxmYWxzZSxmYWxzZSx0cnVlIi8+DQoJCTx1aWZvbnQgbmFtZT0iRk9OVF9QUkVTRU5URVJOQU1FIiB2YWx1ZT0i5a6L5L2TLTE4MDMwLDE0LHRydWUsZmFsc2UsdHJ1ZSIvPg0KCQk8dWlmb250IG5hbWU9IkZPTlRfUFJFU0VOVEVSVElUTEUiIHZhbHVlPSLlrovkvZMtMTgwMzAsMTMsZmFsc2UsZmFsc2UsdHJ1ZSIvPg0KCQk8dWlmb250IG5hbWU9IkZPTlRfQklPQlROIiB2YWx1ZT0i5a6L5L2TLTE4MDMwLDEwLGZhbHNlLGZhbHNlLHRydWUiLz4NCgkJPHVpZm9udCBuYW1lPSJGT05UX05PVEVTIiB2YWx1ZT0i5a6L5L2TLTE4MDMwLDEyLGZhbHNlLGZhbHNlLGZhbHNlIi8+DQoJCTx1aWZvbnQgbmFtZT0iRk9OVF9PVVRMSU5FIiB2YWx1ZT0i5a6L5L2TLTE4MDMwLDEyLGZhbHNlLGZhbHNlLHRydWUiLz4NCgkJPHVpZm9udCBuYW1lPSJGT05UX1NFQVJDSCIgdmFsdWU9IuWui+S9ky0xODAzMCwxMixmYWxzZSxmYWxzZSx0cnVlIi8+DQoJCTx1aWZvbnQgbmFtZT0iRk9OVF9USFVNQiIgdmFsdWU9IuWui+S9ky0xODAzMCwxMCxmYWxzZSxmYWxzZSx0cnVlIi8+DQoJCTx1aWZvbnQgbmFtZT0iRk9OVF9CSU9XSU4iIHZhbHVlPSLlrovkvZMtMTgwMzAsMTIsZmFsc2UsZmFsc2UsZmFsc2UiLz4NCgkJPHVpZm9udCBuYW1lPSJGT05UX0xJU1RIRUFESU5HIiB2YWx1ZT0i5a6L5L2TLTE4MDMwLDEwLGZhbHNlLGZhbHNlLGZhbHNlIi8+DQoJCTx1aWZvbnQgbmFtZT0iRk9OVF9XSU5USVRMRSIgdmFsdWU9IuWui+S9ky0xODAzMCwxMCxmYWxzZSxmYWxzZSx0cnVlIi8+DQoJCTx1aWZvbnQgbmFtZT0iRk9OVF9BVFRBQ0hNRU5UUyIgdmFsdWU9IuWui+S9ky0xODAzMCwxMixmYWxzZSxmYWxzZSx0cnVlIi8+DQoJCTwhLS1xdWl6IHBvZCBhbmQgbWVzc2FnZSBib3ggdGV4dCBmb250cy0tPg0KCQk8dWlmb250IG5hbWU9IkZPTlRfTVNHQk9YX1dJTlRJVExFIiB2YWx1ZT0i5a6L5L2TLTE4MDMwLDEyLHRydWUsZmFsc2UsdHJ1ZSIvPg0KCQk8dWlmb250IG5hbWU9IkZPTlRfTVNHQk9YX01TRyIgdmFsdWU9IuWui+S9ky0xODAzMCwxMixmYWxzZSxmYWxzZSx0cnVlIi8+DQoJCTx1aWZvbnQgbmFtZT0iRk9OVF9NU0dCT1hfT1BUSU9OUyIgdmFsdWU9IuWui+S9ky0xODAzMCwxMCx0cnVlLGZhbHNlLHRydWUiLz4NCgkJPHVpZm9udCBuYW1lPSJGT05UX1FVSVpQT0RfUVVJWl9USVRMRSIgdmFsdWU9IuWui+S9ky0xODAzMCwxMix0cnVlLGZhbHNlLHRydWUiLz4NCgkJPHVpZm9udCBuYW1lPSJGT05UX1FVSVpQT0RfUVVJWl9BVFRFTVBUIiB2YWx1ZT0i5a6L5L2TLTE4MDMwLDEwLGZhbHNlLGZhbHNlLHRydWUiLz4NCgkJPHVpZm9udCBuYW1lPSJGT05UX1FVSVpQT0RfUVVJWl9BVFRFTVBUX1ZBTFVFIiB2YWx1ZT0i5a6L5L2TLTE4MDMwLDEwLHRydWUsZmFsc2UsdHJ1ZSIvPg0KCQk8dWlmb250IG5hbWU9IkZPTlRfUVVJWlBPRF9RVUVTVElPTl9TQ09SRSIgdmFsdWU9IuWui+S9ky0xODAzMCwxMCxmYWxzZSxmYWxzZSx0cnVlIi8+DQoJCTx1aWZvbnQgbmFtZT0iRk9OVF9RVUlaUE9EX1FVRVNUSU9OX1NDT1JFX1ZBTFVFIiB2YWx1ZT0i5a6L5L2TLTE4MDMwLDEwLHRydWUsZmFsc2UsdHJ1ZSIvPg0KCQk8dWlmb250IG5hbWU9IkZPTlRfUVVJWlBPRF9RVUVTVElPTl9BVFRFTVBUIiB2YWx1ZT0i5a6L5L2TLTE4MDMwLDEwLGZhbHNlLGZhbHNlLHRydWUiLz4NCgkJPHVpZm9udCBuYW1lPSJGT05UX1FVSVpQT0RfUVVFU1RJT05fQVRURU1QVF9WQUxVRSIgdmFsdWU9IuWui+S9ky0xODAzMCwxMCx0cnVlLGZhbHNlLHRydWUiLz4NCgkJPHVpZm9udCBuYW1lPSJGT05UX1FVSVpQT0RfUVVFU1RJT05fVEFHIiB2YWx1ZT0i5a6L5L2TLTE4MDMwLDEyLHRydWUsZmFsc2UsdHJ1ZSIvPg0KCQk8dWlmb250IG5hbWU9IkZPTlRfUVVJWlBPRF9RVUlaX1FVRVNUSU9OX0NPVU5UIiB2YWx1ZT0i5a6L5L2TLTE4MDMwLDEwLGZhbHNlLGZhbHNlLHRydWUiLz4NCgkJPHVpZm9udCBuYW1lPSJGT05UX1FVSVpQT0RfUVVJWl9RVUVTVElPTl9DT1VOVF9WQUxVRSIgdmFsdWU9IuWui+S9ky0xODAzMCwxMCx0cnVlLGZhbHNlLHRydWUiLz4NCgkJPHVpZm9udCBuYW1lPSJGT05UX1FVSVpQT0RfUVVJWl9RVUVTVElPTl9BVFRFTVBURUQiIHZhbHVlPSLlrovkvZMtMTgwMzAsMTAsZmFsc2UsZmFsc2UsdHJ1ZSIvPg0KCQk8dWlmb250IG5hbWU9IkZPTlRfUVVJWlBPRF9RVUlaX1FVRVNUSU9OX0FUVEVNUFRFRF9WQUxVRSIgdmFsdWU9IuWui+S9ky0xODAzMCwxMCx0cnVlLGZhbHNlLHRydWUiLz4NCgkJPHVpZm9udCBuYW1lPSJGT05UX1FVSVpQT0RfUVVJWl9TQ09SRV9UQUciIHZhbHVlPSLlrovkvZMtMTgwMzAsMTIsdHJ1ZSxmYWxzZSx0cnVlIi8+DQoJCTx1aWZvbnQgbmFtZT0iRk9OVF9RVUlaUE9EX1FVSVpfU0NPUkUiIHZhbHVlPSLlrovkvZMtMTgwMzAsMTAsZmFsc2UsZmFsc2UsdHJ1ZSIvPg0KCQk8dWlmb250IG5hbWU9IkZPTlRfUVVJWlBPRF9RVUlaX1NDT1JFX1ZBTFVFIiB2YWx1ZT0i5a6L5L2TLTE4MDMwLDEwLHRydWUsZmFsc2UsdHJ1ZSIvPg0KCQk8dWlmb250IG5hbWU9IkZPTlRfUVVJWlBPRF9RVUlaX01BWFNDT1JFIiB2YWx1ZT0i5a6L5L2TLTE4MDMwLDEwLGZhbHNlLGZhbHNlLHRydWUiLz4NCgkJPHVpZm9udCBuYW1lPSJGT05UX1FVSVpQT0RfUVVJWl9NQVhTQ09SRV9WQUxVRSIgdmFsdWU9IuWui+S9ky0xODAzMCwxMCx0cnVlLGZhbHNlLHRydWUiLz4NCgkJPHVpZm9udCBuYW1lPSJGT05UX1FVSVpQT0RfUVVJWl9QQVNTU0NPUkUiIHZhbHVlPSLlrovkvZMtMTgwMzAsMTAsZmFsc2UsZmFsc2UsdHJ1ZSIvPg0KCQk8dWlmb250IG5hbWU9IkZPTlRfUVVJWlBPRF9RVUlaX1BBU1NTQ09SRV9WQUxVRSIgdmFsdWU9IuWui+S9ky0xODAzMCwxMCx0cnVlLGZhbHNlLHRydWUiLz4NCgkJPCEtLSB1aXRleHQgLS0+DQoJCTwhLS0gc3Vic3RpdHV0aW9uOiAlbiA9PSBzbGlkZSBudW1iZXIgLS0+DQoJCTx1aXRleHQgbmFtZT0iQVRUQUNITUVOVF9QUkVWSUVXX1dBUk5JTkdNU0dfVElUTEVTVFJJTkciIHZhbHVlPSJBdHRhY2htZW50IFdhcm5pbmciLz4NCgkJPHVpdGV4dCBuYW1lPSJBVFRBQ0hNRU5UX1BSRVZJRVdfV0FSTklOR01TRyIgdmFsdWU9IkF0dGFjaG1lbnRzIGRvIG5vdCBvcGVuIGluIFByZXZpZXcgbW9kZS4gUGxlYXNlIHVzZSBwdWJsaXNoIHRvIHNlZSB0aGUgcmVzdWx0cyIvPg0KCQk8dWl0ZXh0IG5hbWU9IkNPTExBQl9MT0NBTF9QTEFZQkFDS19NU0ciIHZhbHVlPSJDb250ZW50IGlzIGJlaW5nIHBsYXllZCBsb2NhbGx5LlxuIENvbGxhYm9yYXRpb24gZG9lcyBub3Qgd29yayBpbiB0aGlzIG1vZGUiLz4NCgkJPHVpdGV4dCBuYW1lPSJDT0xMQUJfTE9DQUxfUExBWUJBQ0tfVElUTEUiIHZhbHVlPSJMb2NhbCBQbGF5YmFjayIvPg0KCQk8dWl0ZXh0IG5hbWU9IkNPTExBQl9MT0NBTF9QTEFZQkFDS0JUTiIgdmFsdWU9Ik9rIi8+DQoJCTx1aXRleHQgbmFtZT0iVU5OQU1FRFNMSURFVElUTEUiIHZhbHVlPSLlubvnga/niYcgJW4iLz4NCgkJPCEtLSBzdWJzdGl0dXRpb246ICVuID09IHNsaWRlIG51bWJlciAtLT4NCgkJPCEtLSBzdWJzdGl0dXRpb246ICV0ID09IHRvdGFsIHNsaWRlIGNvdW50IC0tPg0KCQk8dWl0ZXh0IG5hbWU9IlNDUlVCQkFSU1RBVFVTX1NMSURFSU5GTyIgdmFsdWU9IuW5u+eBr+eJhyAlbiAvICV0IHwgIi8+DQoJCTx1aXRleHQgbmFtZT0iU0NSVUJCQVJTVEFUVVNfU1RPUFBFRCIgdmFsdWU9IuW3suWBnOatoiIvPg0KCQk8dWl0ZXh0IG5hbWU9IlNDUlVCQkFSU1RBVFVTX1BMQVlJTkciIHZhbHVlPSLmraPlnKjmkq3mlL4iLz4NCgkJPHVpdGV4dCBuYW1lPSJTQ1JVQkJBUlNUQVRVU19OT0FVRElPIiB2YWx1ZT0i5peg6Z+z6aKRIi8+DQoJCTx1aXRleHQgbmFtZT0iU0NSVUJCQVJTVEFUVVNfVklEUExBWUlORyIgdmFsdWU9IuinhumikeaSreaUviIvPg0KCQk8dWl0ZXh0IG5hbWU9IlNDUlVCQkFSU1RBVFVTX0xPQURJTkciIHZhbHVlPSLmraPlnKjovb3lhaUiLz4NCgkJPHVpdGV4dCBuYW1lPSJTQ1JVQkJBUlNUQVRVU19CVUZGRVJJTkciIHZhbHVlPSLmraPlnKjov5vooYznvJPlhrLlpITnkIYiLz4NCgkJPHVpdGV4dCBuYW1lPSJTQ1JVQkJBUlNUQVRVU19RVUVTVElPTiIgdmFsdWU9IuWbnuetlOmXrumimCIvPg0KCQk8dWl0ZXh0IG5hbWU9IlNDUlVCQkFSU1RBVFVTX1JFVklFV1FVSVoiIHZhbHVlPSLmraPlnKjlrqHpmIXmtYvpqowiLz4NCgkJPCEtLSBzdWJzdGl0dXRpb246ICVtID09IG1pbnV0ZXMgcmVtYWluaW5nIC0tPg0KCQk8IS0tIHN1YnN0aXR1dGlvbjogJXMgPT0gc2Vjb25kcyByZW1haW5pbmcgLS0+DQoJCTx1aXRleHQgbmFtZT0iRUxBUFNFRCIgdmFsdWU9IuWJqeS9mSAlbSDliIbpkp8gJXMg56eSIi8+DQoJCTx1aXRleHQgbmFtZT0iTk9URk9VTkQiIHZhbHVlPSLmnKrmib7liLDku7vkvZXlhoXlrrkiLz4NCgkJPHVpdGV4dCBuYW1lPSJBVFRBQ0hNRU5UUyIgdmFsdWU9IumZhOS7tiIvPg0KCQk8IS0tIHN1YnN0aXR1dGlvbjogJXAgPT0gY3VycmVudCBzcGVha2VyJ3MgdGl0bGUgLS0+DQoJCTx1aXRleHQgbmFtZT0iQklPV0lOX1RJVExFIiB2YWx1ZT0i5Liq5Lq6566A5LuLOiAlcCIvPg0KCQk8dWl0ZXh0IG5hbWU9IkJJT0JUTl9USVRMRSIgdmFsdWU9IuS4quS6uueugOS7iyIvPg0KCQk8dWl0ZXh0IG5hbWU9IkRJVklERVJCVE5fVElUTEUiIHZhbHVlPSJ8Ii8+DQoJCTx1aXRleHQgbmFtZT0iQ09OVEFDVEJUTl9USVRMRSIgdmFsdWU9IuiBlOezu+aWueW8jyIvPg0KCQk8dWl0ZXh0IG5hbWU9IlRBQl9RVUlaIiB2YWx1ZT0i5rWL6aqMIi8+DQoJCTx1aXRleHQgbmFtZT0iVEFCX09VVExJTkUiIHZhbHVlPSLlpKfnurIiLz4NCgkJPHVpdGV4dCBuYW1lPSJUQUJfVEhVTUIiIHZhbHVlPSLnvKnnlaXlm74iLz4NCgkJPHVpdGV4dCBuYW1lPSJUQUJfTk9URVMiIHZhbHVlPSLlpIfms6giLz4NCgkJPHVpdGV4dCBuYW1lPSJUQUJfU0VBUkNIIiB2YWx1ZT0i5pCc57SiIi8+DQoJCTx1aXRleHQgbmFtZT0iU0xJREVfSEVBRElORyIgdmFsdWU9IuW5u+eBr+eJh+agh+mimCIvPg0KCQk8dWl0ZXh0IG5hbWU9IkRVUkFUSU9OX0hFQURJTkciIHZhbHVlPSLmjIHnu63ml7bpl7QiLz4NCgkJPHVpdGV4dCBuYW1lPSJTRUFSQ0hfSEVBRElORyIgdmFsdWU9IuaQnOe0ouaWh+acrDoiLz4NCgkJPHVpdGV4dCBuYW1lPSJUSFVNQl9IRUFESU5HIiB2YWx1ZT0i5bm754Gv54mHIi8+DQoJCTx1aXRleHQgbmFtZT0iVEhVTUJfSU5GTyIgdmFsdWU9IuW5u+eBr+eJh+agh+mimC/mjIHnu63ml7bpl7QiLz4NCgkJPHVpdGV4dCBuYW1lPSJBVFRBQ0hOQU1FX0hFQURJTkciIHZhbHVlPSLmlofku7blkI0iLz4NCgkJPHVpdGV4dCBuYW1lPSJBVFRBQ0hTSVpFX0hFQURJTkciIHZhbHVlPSLlpKflsI8iLz4NCgkJPHVpdGV4dCBuYW1lPSJTTElERV9OT1RFUyIgdmFsdWU9IuW5u+eBr+eJh+Wkh+azqCIvPg0KCQk8dWl0ZXh0IG5hbWU9IkNPVVJTRV9TVEFUVVMiIHZhbHVlPSJNb2R1bGUgU3RhdHVzIi8+DQoJCTx1aXRleHQgbmFtZT0iUEFTU0VEX1NUUklORyIgdmFsdWU9IlBhc3NlZCIvPg0KCQk8dWl0ZXh0IG5hbWU9IkZBSUxFRF9TVFJJTkciIHZhbHVlPSJGYWlsZWQiLz4NCgkJPCEtLXF1aXogcG9kIGFuZCBtZXNzYWdlIGJveCB0ZXh0cy0tPg0KCQk8dWl0ZXh0IG5hbWU9IlFVSVpQT0RfUVVJWl9BVFRFTVBUIiB2YWx1ZT0i5rWL6aqM5bCd6K+V5qyh5pWwOiIvPg0KCQk8dWl0ZXh0IG5hbWU9IlFVSVpQT0RfUVVJWl9BVFRFTVBUX1ZBTFVFIiB2YWx1ZT0i56ysICVuIOasoe+8jOWFsSAldCDmrKEiLz4NCgkJPHVpdGV4dCBuYW1lPSJRVUlaUE9EX1FVSVpfU0NPUkUiIHZhbHVlPSLlvpfliIY6Ii8+DQoJCTx1aXRleHQgbmFtZT0iUVVJWlBPRF9RVUlaX1BBU1NTQ09SRSIgdmFsdWU9IuWPiuagvOWIhuaVsDoiLz4NCgkJPHVpdGV4dCBuYW1lPSJRVUlaUE9EX1FVSVpfTUFYU0NPUkUiIHZhbHVlPSLmnIDpq5jliIbmlbA6Ii8+DQoJCTx1aXRleHQgbmFtZT0iUVVJWlBPRF9RVUVTQVRNUFRfU1RSIiB2YWx1ZT0i5bCd6K+V5qyh5pWwOiDnrKwgJW4g5qyh77yM5YWxICV0IOasoSIvPg0KCQk8dWl0ZXh0IG5hbWU9IlFVSVpQT0RfUVVFU1RZUEVfU1RSIiB2YWx1ZT0i57G75Z6LOiAlcyIvPg0KCQk8dWl0ZXh0IG5hbWU9IlFVSVpQT0RfUVVFU1RZUEVfR1JEIiB2YWx1ZT0i6K+E57qnIi8+DQoJCTx1aXRleHQgbmFtZT0iUVVJWlBPRF9RVUVTVFlQRV9TVlkiIHZhbHVlPSLosIPmn6UiLz4NCgkJPHVpdGV4dCBuYW1lPSJRVUlaUE9EX1FVSVpBVE1QVF9JTkYiIHZhbHVlPSLml6DpmZAiLz4NCgkJPHVpdGV4dCBuYW1lPSJRVUlaUE9EX1FVRVNBVE1QVF9JTkYiIHZhbHVlPSLml6DpmZAiLz4NCgkJPHVpdGV4dCBuYW1lPSJXQVJOSU5HTVNHX1lFU1NUUklORyIgdmFsdWU9IuaYryIvPg0KCQk8dWl0ZXh0IG5hbWU9IldBUk5JTkdNU0dfTk9TVFJJTkciIHZhbHVlPSLlkKYiLz4NCgkJPHVpdGV4dCBuYW1lPSJXQVJOSU5HTVNHX1RJVExFU1RSSU5HIiB2YWx1ZT0i5rWL6aqM5a+86Iiq6K2m5ZGKIi8+DQoJCTx1aXRleHQgbmFtZT0iV0FSTklOR01TR19NU0dTVFJJTkciIHZhbHVlPSLmraTmtYvpqozkuK3mnInmnKrlsJ3or5XkvZznrZTnmoTpl67popjjgIImI3hBOyYjeEE75Y2V5Ye74oCc5piv4oCd6YCA5Ye65q2k5rWL6aqM44CC5Y2V5Ye74oCc5ZCm4oCd57un57ut5rWL6aqM44CCIi8+DQoJCTx1aXRleHQgbmFtZT0iSU5GT1JNQVRJT05fSDI2NF9GTEFTSFBMQVlFUiIgdmFsdWU9IuW9k+WJjeWuieijheWcqOaCqOeahOiuoeeul+acuuS4iueahCBGbGFzaCBQbGF5ZXIg54mI5pys5LiN5pSv5oyB6K+l6KeG6aKR44CC5Y2V5Ye76KeG6aKR5Yy65Z+f5LiL6L295pyA5paw54mI5pys55qEIEZsYXNoIFBsYXllcuOAgiIvPg0KCQk8IS0tIHN1YnN0aXR1dGlvbjogJXAgPT0gcHJlc2VudGF0aW9uIHRpdGxlIC0tPg0KCQk8IS0tIHN1YnN0aXR1dGlvbjogJXMgPT0gc2xpZGUgdGl0bGUgLS0+DQoJCTwhLS0gc3Vic3RpdHV0aW9uOiAlbiA9PSBzbGlkZSBudW1iZXIgLS0+DQoJCTx1aXRleHQgbmFtZT0iQk9PS01BUksiIHZhbHVlPSJBZG9iZSBQcmVzZW50ZXIgLSAlcCIvPg0KCQk8IS0tIHN1YnN0aXR1dGlvbjogJXAgPT0gcHJlc2VudGF0aW9uIHRpdGxlIC0tPg0KCQk8IS0tIHN1YnN0aXR1dGlvbjogJXMgPT0gc2xpZGUgdGl0bGUgLS0+DQoJCTwhLS0gc3Vic3RpdHV0aW9uOiAlbiA9PSBzbGlkZSBudW1iZXIgLS0+DQoJCTx1aXRleHQgbmFtZT0iQk9PS01BUktTTElERSIgdmFsdWU9IkFkb2JlIFByZXNlbnRlciAtICVwICVzIi8+DQoJCTx1aXRleHQgbmFtZT0iU0hPV1NJREVCQVIiIHZhbHVlPSLlkJHlj4LliqDogIXmmL7npLrmj5DopoHmoI8iLz4NCgkJPHVpdGV4dCBuYW1lPSJNVVRFIiB2YWx1ZT0i6Z2Z6Z+zIi8+DQoJCTx1aXRleHQgbmFtZT0iRE9DV1JBUF9USVRMRSIgdmFsdWU9IlByZXNlbnRlciDmlofku7bpmYTku7YiLz4NCgkJPHVpdGV4dCBuYW1lPSJET0NXUkFQX01TRyIgdmFsdWU9IuS/neWtmOWIsOaIkeeahOiuoeeul+acuiIvPg0KCQk8dWl0ZXh0IG5hbWU9IkRPQ1dSQVBfUFJPTVBUIiB2YWx1ZT0i5Y2V5Ye75Lul5LiL6L29Ii8+DQoJPC9sYW5ndWFnZT4NCgk8bGFuZ3VhZ2UgaWQ9InRyIj4NCgkJPCEtLSBmb3JtYXQgZm9yIHVpZm9udCB2YWx1ZSBpcyAiZm9udCxzaXplLGlzYm9sZCxpc2l0YWxpYyxpc3NoYWRvd2VkIiAtLT4NCgkJPHVpZm9udCBuYW1lPSJGT05UX1FVSVpaSU5HIiB2YWx1ZT0iVmVyZGFuYSw5LGZhbHNlLGZhbHNlLGZhbHNlIi8+DQoJCTx1aWZvbnQgbmFtZT0iRk9OVF9TQ1JVQlNUQVRVUyIgdmFsdWU9IlZlcmRhbmEsOSx0cnVlLGZhbHNlLHRydWUiLz4NCgkJPHVpZm9udCBuYW1lPSJGT05UX1NDUlVCVElNRSIgdmFsdWU9IlZlcmRhbmEsOSxmYWxzZSxmYWxzZSx0cnVlIi8+DQoJCTx1aWZvbnQgbmFtZT0iRk9OVF9FTEFQU0VEVElNRSIgdmFsdWU9IlZlcmRhbmEsOSx0cnVlLGZhbHNlLHRydWUiLz4NCgkJPHVpZm9udCBuYW1lPSJGT05UX1VUSUxTTUVOVSIgdmFsdWU9IlZlcmRhbmEsOSx0cnVlLGZhbHNlLGZhbHNlIi8+DQoJCTx1aWZvbnQgbmFtZT0iRk9OVF9UQUJTIiB2YWx1ZT0iVmVyZGFuYSw5LHRydWUsZmFsc2UsdHJ1ZSIvPg0KCQk8dWlmb250IG5hbWU9IkZPTlRfUFJFU0VOVEFUSU9OTkFNRSIgdmFsdWU9IlZlcmRhbmEsMTQsZmFsc2UsZmFsc2UsdHJ1ZSIvPg0KCQk8dWlmb250IG5hbWU9IkZPTlRfUFJFU0VOVEVSTkFNRSIgdmFsdWU9IlZlcmRhbmEsMTAsdHJ1ZSxmYWxzZSx0cnVlIi8+DQoJCTx1aWZvbnQgbmFtZT0iRk9OVF9QUkVTRU5URVJUSVRMRSIgdmFsdWU9IlZlcmRhbmEsMTAsZmFsc2UsZmFsc2UsdHJ1ZSIvPg0KCQk8dWlmb250IG5hbWU9IkZPTlRfQklPQlROIiB2YWx1ZT0iVmVyZGFuYSwxMCxmYWxzZSxmYWxzZSx0cnVlIi8+DQoJCTx1aWZvbnQgbmFtZT0iRk9OVF9OT1RFUyIgdmFsdWU9IlZlcmRhbmEsMTEsZmFsc2UsZmFsc2UsZmFsc2UiLz4NCgkJPHVpZm9udCBuYW1lPSJGT05UX09VVExJTkUiIHZhbHVlPSJWZXJkYW5hLDExLGZhbHNlLGZhbHNlLHRydWUiLz4NCgkJPHVpZm9udCBuYW1lPSJGT05UX1NFQVJDSCIgdmFsdWU9IlZlcmRhbmEsMTEsZmFsc2UsZmFsc2UsdHJ1ZSIvPg0KCQk8dWlmb250IG5hbWU9IkZPTlRfVEhVTUIiIHZhbHVlPSJWZXJkYW5hLDksZmFsc2UsZmFsc2UsdHJ1ZSIvPg0KCQk8dWlmb250IG5hbWU9IkZPTlRfQklPV0lOIiB2YWx1ZT0iVmVyZGFuYSwxMSxmYWxzZSxmYWxzZSxmYWxzZSIvPg0KCQk8dWlmb250IG5hbWU9IkZPTlRfTElTVEhFQURJTkciIHZhbHVlPSJWZXJkYW5hLDksZmFsc2UsZmFsc2UsZmFsc2UiLz4NCgkJPHVpZm9udCBuYW1lPSJGT05UX1dJTlRJVExFIiB2YWx1ZT0iVmVyZGFuYSw5LGZhbHNlLGZhbHNlLHRydWUiLz4NCgkJPHVpZm9udCBuYW1lPSJGT05UX0FUVEFDSE1FTlRTIiB2YWx1ZT0iVmVyZGFuYSwxMSxmYWxzZSxmYWxzZSx0cnVlIi8+DQoJCTwhLS1xdWl6IHBvZCBhbmQgbWVzc2FnZSBib3ggdGV4dCBmb250cy0tPg0KCQk8dWlmb250IG5hbWU9IkZPTlRfTVNHQk9YX1dJTlRJVExFIiB2YWx1ZT0iVmVyZGFuYSwxMSx0cnVlLGZhbHNlLHRydWUiLz4NCgkJPHVpZm9udCBuYW1lPSJGT05UX01TR0JPWF9NU0ciIHZhbHVlPSJWZXJkYW5hLDExLGZhbHNlLGZhbHNlLHRydWUiLz4NCgkJPHVpZm9udCBuYW1lPSJGT05UX01TR0JPWF9PUFRJT05TIiB2YWx1ZT0iVmVyZGFuYSw5LHRydWUsZmFsc2UsdHJ1ZSIvPg0KCQk8dWlmb250IG5hbWU9IkZPTlRfUVVJWlBPRF9RVUlaX1RJVExFIiB2YWx1ZT0iVmVyZGFuYSwxMSx0cnVlLGZhbHNlLHRydWUiLz4NCgkJPHVpZm9udCBuYW1lPSJGT05UX1FVSVpQT0RfUVVJWl9BVFRFTVBUIiB2YWx1ZT0iVmVyZGFuYSw5LGZhbHNlLGZhbHNlLHRydWUiLz4NCgkJPHVpZm9udCBuYW1lPSJGT05UX1FVSVpQT0RfUVVJWl9BVFRFTVBUX1ZBTFVFIiB2YWx1ZT0iVmVyZGFuYSw5LHRydWUsZmFsc2UsdHJ1ZSIvPg0KCQk8dWlmb250IG5hbWU9IkZPTlRfUVVJWlBPRF9RVUVTVElPTl9TQ09SRSIgdmFsdWU9IlZlcmRhbmEsOSxmYWxzZSxmYWxzZSx0cnVlIi8+DQoJCTx1aWZvbnQgbmFtZT0iRk9OVF9RVUlaUE9EX1FVRVNUSU9OX1NDT1JFX1ZBTFVFIiB2YWx1ZT0iVmVyZGFuYSw5LHRydWUsZmFsc2UsdHJ1ZSIvPg0KCQk8dWlmb250IG5hbWU9IkZPTlRfUVVJWlBPRF9RVUVTVElPTl9BVFRFTVBUIiB2YWx1ZT0iVmVyZGFuYSw5LGZhbHNlLGZhbHNlLHRydWUiLz4NCgkJPHVpZm9udCBuYW1lPSJGT05UX1FVSVpQT0RfUVVFU1RJT05fQVRURU1QVF9WQUxVRSIgdmFsdWU9IlZlcmRhbmEsOSx0cnVlLGZhbHNlLHRydWUiLz4NCgkJPHVpZm9udCBuYW1lPSJGT05UX1FVSVpQT0RfUVVFU1RJT05fVEFHIiB2YWx1ZT0iVmVyZGFuYSwxMSx0cnVlLGZhbHNlLHRydWUiLz4NCgkJPHVpZm9udCBuYW1lPSJGT05UX1FVSVpQT0RfUVVJWl9RVUVTVElPTl9DT1VOVCIgdmFsdWU9IlZlcmRhbmEsOSxmYWxzZSxmYWxzZSx0cnVlIi8+DQoJCTx1aWZvbnQgbmFtZT0iRk9OVF9RVUlaUE9EX1FVSVpfUVVFU1RJT05fQ09VTlRfVkFMVUUiIHZhbHVlPSJWZXJkYW5hLDksdHJ1ZSxmYWxzZSx0cnVlIi8+DQoJCTx1aWZvbnQgbmFtZT0iRk9OVF9RVUlaUE9EX1FVSVpfUVVFU1RJT05fQVRURU1QVEVEIiB2YWx1ZT0iVmVyZGFuYSw5LGZhbHNlLGZhbHNlLHRydWUiLz4NCgkJPHVpZm9udCBuYW1lPSJGT05UX1FVSVpQT0RfUVVJWl9RVUVTVElPTl9BVFRFTVBURURfVkFMVUUiIHZhbHVlPSJWZXJkYW5hLDksdHJ1ZSxmYWxzZSx0cnVlIi8+DQoJCTx1aWZvbnQgbmFtZT0iRk9OVF9RVUlaUE9EX1FVSVpfU0NPUkVfVEFHIiB2YWx1ZT0iVmVyZGFuYSwxMSx0cnVlLGZhbHNlLHRydWUiLz4NCgkJPHVpZm9udCBuYW1lPSJGT05UX1FVSVpQT0RfUVVJWl9TQ09SRSIgdmFsdWU9IlZlcmRhbmEsOSxmYWxzZSxmYWxzZSx0cnVlIi8+DQoJCTx1aWZvbnQgbmFtZT0iRk9OVF9RVUlaUE9EX1FVSVpfU0NPUkVfVkFMVUUiIHZhbHVlPSJWZXJkYW5hLDksdHJ1ZSxmYWxzZSx0cnVlIi8+DQoJCTx1aWZvbnQgbmFtZT0iRk9OVF9RVUlaUE9EX1FVSVpfTUFYU0NPUkUiIHZhbHVlPSJWZXJkYW5hLDksZmFsc2UsZmFsc2UsdHJ1ZSIvPg0KCQk8dWlmb250IG5hbWU9IkZPTlRfUVVJWlBPRF9RVUlaX01BWFNDT1JFX1ZBTFVFIiB2YWx1ZT0iVmVyZGFuYSw5LHRydWUsZmFsc2UsdHJ1ZSIvPg0KCQk8dWlmb250IG5hbWU9IkZPTlRfUVVJWlBPRF9RVUlaX1BBU1NTQ09SRSIgdmFsdWU9IlZlcmRhbmEsOSxmYWxzZSxmYWxzZSx0cnVlIi8+DQoJCTx1aWZvbnQgbmFtZT0iRk9OVF9RVUlaUE9EX1FVSVpfUEFTU1NDT1JFX1ZBTFVFIiB2YWx1ZT0iVmVyZGFuYSw5LHRydWUsZmFsc2UsdHJ1ZSIvPg0KCQk8IS0tIHVpdGV4dCAtLT4NCgkJPCEtLSBzdWJzdGl0dXRpb246ICVuID09IHNsaWRlIG51bWJlciAtLT4NCgkJPHVpdGV4dCBuYW1lPSJBVFRBQ0hNRU5UX1BSRVZJRVdfV0FSTklOR01TR19USVRMRVNUUklORyIgdmFsdWU9IkF0dGFjaG1lbnQgV2FybmluZyIvPg0KCQk8dWl0ZXh0IG5hbWU9IkFUVEFDSE1FTlRfUFJFVklFV19XQVJOSU5HTVNHIiB2YWx1ZT0iQXR0YWNobWVudHMgZG8gbm90IG9wZW4gaW4gUHJldmlldyBtb2RlLiBQbGVhc2UgdXNlIHB1Ymxpc2ggdG8gc2VlIHRoZSByZXN1bHRzIi8+DQoJCTx1aXRleHQgbmFtZT0iQ09MTEFCX0xPQ0FMX1BMQVlCQUNLX01TRyIgdmFsdWU9IkNvbnRlbnQgaXMgYmVpbmcgcGxheWVkIGxvY2FsbHkuXG4gQ29sbGFib3JhdGlvbiBkb2VzIG5vdCB3b3JrIGluIHRoaXMgbW9kZSIvPg0KCQk8dWl0ZXh0IG5hbWU9IkNPTExBQl9MT0NBTF9QTEFZQkFDS19USVRMRSIgdmFsdWU9IkxvY2FsIFBsYXliYWNrIi8+DQoJCTx1aXRleHQgbmFtZT0iQ09MTEFCX0xPQ0FMX1BMQVlCQUNLQlROIiB2YWx1ZT0iT2siLz4NCgkJPHVpdGV4dCBuYW1lPSJVTk5BTUVEU0xJREVUSVRMRSIgdmFsdWU9IlNsYXl0ICVuIi8+DQoJCTwhLS0gc3Vic3RpdHV0aW9uOiAlbiA9PSBzbGlkZSBudW1iZXIgLS0+DQoJCTwhLS0gc3Vic3RpdHV0aW9uOiAldCA9PSB0b3RhbCBzbGlkZSBjb3VudCAtLT4NCgkJPHVpdGV4dCBuYW1lPSJTQ1JVQkJBUlNUQVRVU19TTElERUlORk8iIHZhbHVlPSJTbGF5dCAlbiAvICV0IHwgIi8+DQoJCTx1aXRleHQgbmFtZT0iU0NSVUJCQVJTVEFUVVNfU1RPUFBFRCIgdmFsdWU9IkR1cmR1cnVsZHUiLz4NCgkJPHVpdGV4dCBuYW1lPSJTQ1JVQkJBUlNUQVRVU19QTEFZSU5HIiB2YWx1ZT0iT3luYXTEsWzEsXlvciIvPg0KCQk8dWl0ZXh0IG5hbWU9IlNDUlVCQkFSU1RBVFVTX05PQVVESU8iIHZhbHVlPSJTZXMgWW9rIi8+DQoJCTx1aXRleHQgbmFtZT0iU0NSVUJCQVJTVEFUVVNfVklEUExBWUlORyIgdmFsdWU9IlZpZGVvIE95bmF0xLFsxLF5b3IiLz4NCgkJPHVpdGV4dCBuYW1lPSJTQ1JVQkJBUlNUQVRVU19MT0FESU5HIiB2YWx1ZT0iWcO8a2xlbml5b3IiLz4NCgkJPHVpdGV4dCBuYW1lPSJTQ1JVQkJBUlNUQVRVU19CVUZGRVJJTkciIHZhbHVlPSJBcmFiZWxsZcSfZSBBbMSxbsSxeW9yIi8+DQoJCTx1aXRleHQgbmFtZT0iU0NSVUJCQVJTVEFUVVNfUVVFU1RJT04iIHZhbHVlPSJTb3J1eXUgWWFuxLF0bGEiLz4NCgkJPHVpdGV4dCBuYW1lPSJTQ1JVQkJBUlNUQVRVU19SRVZJRVdRVUlaIiB2YWx1ZT0iU8SxbmF2IMSwbmNlbGVuaXlvciIvPg0KCQk8IS0tIHN1YnN0aXR1dGlvbjogJW0gPT0gbWludXRlcyByZW1haW5pbmcgLS0+DQoJCTwhLS0gc3Vic3RpdHV0aW9uOiAlcyA9PSBzZWNvbmRzIHJlbWFpbmluZyAtLT4NCgkJPHVpdGV4dCBuYW1lPSJFTEFQU0VEIiB2YWx1ZT0iJW0gRGFraWthICVzIFNhbml5ZSBLYWxkxLEiLz4NCgkJPHVpdGV4dCBuYW1lPSJOT1RGT1VORCIgdmFsdWU9IkhlcmhhbmdpIEJpciDFnmV5IEJ1bHVubWFkxLEiLz4NCgkJPHVpdGV4dCBuYW1lPSJBVFRBQ0hNRU5UUyIgdmFsdWU9IkVrbGVyIi8+DQoJCTwhLS0gc3Vic3RpdHV0aW9uOiAlcCA9PSBjdXJyZW50IHNwZWFrZXIncyB0aXRsZSAtLT4NCgkJPHVpdGV4dCBuYW1lPSJCSU9XSU5fVElUTEUiIHZhbHVlPSJCaW86ICVwIi8+DQoJCTx1aXRleHQgbmFtZT0iQklPQlROX1RJVExFIiB2YWx1ZT0iQmlvIi8+DQoJCTx1aXRleHQgbmFtZT0iRElWSURFUkJUTl9USVRMRSIgdmFsdWU9InwiLz4NCgkJPHVpdGV4dCBuYW1lPSJDT05UQUNUQlROX1RJVExFIiB2YWx1ZT0ixLBydGliYXQiLz4NCgkJPHVpdGV4dCBuYW1lPSJUQUJfUVVJWiIgdmFsdWU9IlPEsW5hdiIvPg0KCQk8dWl0ZXh0IG5hbWU9IlRBQl9PVVRMSU5FIiB2YWx1ZT0iQW5hIEhhdCIvPg0KCQk8dWl0ZXh0IG5hbWU9IlRBQl9USFVNQiIgdmFsdWU9IlJlc2ltIi8+DQoJCTx1aXRleHQgbmFtZT0iVEFCX05PVEVTIiB2YWx1ZT0iTm90bGFyIi8+DQoJCTx1aXRleHQgbmFtZT0iVEFCX1NFQVJDSCIgdmFsdWU9IkFyYSIvPg0KCQk8dWl0ZXh0IG5hbWU9IlNMSURFX0hFQURJTkciIHZhbHVlPSJTbGF5dCBCYcWfbMSxxJ/EsSIvPg0KCQk8dWl0ZXh0IG5hbWU9IkRVUkFUSU9OX0hFQURJTkciIHZhbHVlPSJTw7xyZSIvPg0KCQk8dWl0ZXh0IG5hbWU9IlNFQVJDSF9IRUFESU5HIiB2YWx1ZT0iTWV0bmkgYXJhOiIvPg0KCQk8dWl0ZXh0IG5hbWU9IlRIVU1CX0hFQURJTkciIHZhbHVlPSJTbGF5dCIvPg0KCQk8dWl0ZXh0IG5hbWU9IlRIVU1CX0lORk8iIHZhbHVlPSJTbGF5dCBCYcWfbMSxxJ/EsS9Tw7xyZXNpIi8+DQoJCTx1aXRleHQgbmFtZT0iQVRUQUNITkFNRV9IRUFESU5HIiB2YWx1ZT0iRG9zeWEgQWTEsSIvPg0KCQk8dWl0ZXh0IG5hbWU9IkFUVEFDSFNJWkVfSEVBRElORyIgdmFsdWU9IkJveXV0Ii8+DQoJCTx1aXRleHQgbmFtZT0iU0xJREVfTk9URVMiIHZhbHVlPSJTbGF5dCBOb3RsYXLEsSIvPg0KCQk8dWl0ZXh0IG5hbWU9IkNPVVJTRV9TVEFUVVMiIHZhbHVlPSJNb2R1bGUgU3RhdHVzIi8+DQoJCTx1aXRleHQgbmFtZT0iUEFTU0VEX1NUUklORyIgdmFsdWU9IlBhc3NlZCIvPg0KCQk8dWl0ZXh0IG5hbWU9IkZBSUxFRF9TVFJJTkciIHZhbHVlPSJGYWlsZWQiLz4NCgkJPCEtLXF1aXogcG9kIGFuZCBtZXNzYWdlIGJveCB0ZXh0cy0tPg0KCQk8dWl0ZXh0IG5hbWU9IlFVSVpQT0RfUVVJWl9BVFRFTVBUIiB2YWx1ZT0iU8SxbmF2IERlbmVtZXNpOiIvPg0KCQk8dWl0ZXh0IG5hbWU9IlFVSVpQT0RfUVVJWl9BVFRFTVBUX1ZBTFVFIiB2YWx1ZT0iJW4vJXQiLz4NCgkJPHVpdGV4dCBuYW1lPSJRVUlaUE9EX1FVSVpfU0NPUkUiIHZhbHVlPSJQdWFuOiIvPg0KCQk8dWl0ZXh0IG5hbWU9IlFVSVpQT0RfUVVJWl9QQVNTU0NPUkUiIHZhbHVlPSJHZcOnbWUgUHVhbsSxOiIvPg0KCQk8dWl0ZXh0IG5hbWU9IlFVSVpQT0RfUVVJWl9NQVhTQ09SRSIgdmFsdWU9Ik1ha3NpbXVtIFB1YW46Ii8+DQoJCTx1aXRleHQgbmFtZT0iUVVJWlBPRF9RVUVTQVRNUFRfU1RSIiB2YWx1ZT0iRGVuZW1lOiAlbi8ldCIvPg0KCQk8dWl0ZXh0IG5hbWU9IlFVSVpQT0RfUVVFU1RZUEVfU1RSIiB2YWx1ZT0iVMO8cjogJXMiLz4NCgkJPHVpdGV4dCBuYW1lPSJRVUlaUE9EX1FVRVNUWVBFX0dSRCIgdmFsdWU9IkJhc2FtYWtsxLEiLz4NCgkJPHVpdGV4dCBuYW1lPSJRVUlaUE9EX1FVRVNUWVBFX1NWWSIgdmFsdWU9IkFua2V0Ii8+DQoJCTx1aXRleHQgbmFtZT0iUVVJWlBPRF9RVUlaQVRNUFRfSU5GIiB2YWx1ZT0iU8SxbsSxcnPEsXoiLz4NCgkJPHVpdGV4dCBuYW1lPSJRVUlaUE9EX1FVRVNBVE1QVF9JTkYiIHZhbHVlPSJTxLFuxLFyc8SxeiIvPg0KCQk8dWl0ZXh0IG5hbWU9IldBUk5JTkdNU0dfWUVTU1RSSU5HIiB2YWx1ZT0iRXZldCIvPg0KCQk8dWl0ZXh0IG5hbWU9IldBUk5JTkdNU0dfTk9TVFJJTkciIHZhbHVlPSJIYXnEsXIiLz4NCgkJPHVpdGV4dCBuYW1lPSJXQVJOSU5HTVNHX1RJVExFU1RSSU5HIiB2YWx1ZT0iU8SxbmF2IEdlemlubWUgVXlhcsSxc8SxIi8+DQoJCTx1aXRleHQgbmFtZT0iV0FSTklOR01TR19NU0dTVFJJTkciIHZhbHVlPSJCdSBTxLFuYXZkYSBkZW5lbm1lbWnFnyBzb3J1bGFyIHZhci4mI3hBOyYjeEE7RXZldCBzZcOnZW5lxJ9pbmkgdMSxa2xhdMSxcnNhbsSxeiBTxLFuYXZkYW4gw6fEsWthY2Frc8SxbsSxei4gU8SxbmF2YSBkZXZhbSBldG1layBpw6dpbiBIYXnEsXIgc2XDp2VuZcSfaW5pIHTEsWtsYXTEsW4uIi8+DQoJCTx1aXRleHQgbmFtZT0iSU5GT1JNQVRJT05fSDI2NF9GTEFTSFBMQVlFUiIgdmFsdWU9IkJpbGdpc2F5YXLEsW7EsXphIHnDvGtsw7wgb2xhbiBnZcOnZXJsaSBGbGFzaCBQbGF5ZXIgc8O8csO8bcO8IGJ1IHZpZGVveXUgZGVzdGVrbGVtaXlvci4gRW4gc29uIEZsYXNoIFBsYXllciBzw7xyw7xtw7xuw7wgaW5kaXJtZWsgacOnaW4gdmlkZW8gYWxhbsSxbsSxIHTEsWtsYXTEsW4uIi8+DQoJCTwhLS0gc3Vic3RpdHV0aW9uOiAlcCA9PSBwcmVzZW50YXRpb24gdGl0bGUgLS0+DQoJCTwhLS0gc3Vic3RpdHV0aW9uOiAlcyA9PSBzbGlkZSB0aXRsZSAtLT4NCgkJPCEtLSBzdWJzdGl0dXRpb246ICVuID09IHNsaWRlIG51bWJlciAtLT4NCgkJPHVpdGV4dCBuYW1lPSJCT09LTUFSSyIgdmFsdWU9IkFkb2JlIFByZXNlbnRlciAtICVwIi8+DQoJCTwhLS0gc3Vic3RpdHV0aW9uOiAlcCA9PSBwcmVzZW50YXRpb24gdGl0bGUgLS0+DQoJCTwhLS0gc3Vic3RpdHV0aW9uOiAlcyA9PSBzbGlkZSB0aXRsZSAtLT4NCgkJPCEtLSBzdWJzdGl0dXRpb246ICVuID09IHNsaWRlIG51bWJlciAtLT4NCgkJPHVpdGV4dCBuYW1lPSJCT09LTUFSS1NMSURFIiB2YWx1ZT0iQWRvYmUgUHJlc2VudGVyIC0gJXAgJXMiLz4NCgkJPHVpdGV4dCBuYW1lPSJTSE9XU0lERUJBUiIgdmFsdWU9IkthdMSxbMSxbWPEsWxhcmEga2VuYXIgw6d1YnXEn3VudSBnw7ZzdGVyIi8+DQoJCTx1aXRleHQgbmFtZT0iTVVURSIgdmFsdWU9IlNlc3NpeiIvPg0KCQk8dWl0ZXh0IG5hbWU9IkRPQ1dSQVBfVElUTEUiIHZhbHVlPSJQcmVzZW50ZXIgRG9zeWEgRWtpIi8+DQoJCTx1aXRleHQgbmFtZT0iRE9DV1JBUF9NU0ciIHZhbHVlPSJCaWxnaXNheWFyxLFtYSBLYXlkZXQiLz4NCgkJPHVpdGV4dCBuYW1lPSJET0NXUkFQX1BST01QVCIgdmFsdWU9IsSwbmRpcm1layBpw6dpbiBUxLFrbGF0xLFuIi8+DQoJPC9sYW5ndWFnZT4NCgk8bGFuZ3VhZ2UgaWQ9InJ1Ij4NCgkJPCEtLSBmb3JtYXQgZm9yIHVpZm9udCB2YWx1ZSBpcyAiZm9udCxzaXplLGlzYm9sZCxpc2l0YWxpYyxpc3NoYWRvd2VkIiAtLT4NCgkJPHVpZm9udCBuYW1lPSJGT05UX1FVSVpaSU5HIiB2YWx1ZT0iVmVyZGFuYSw5LGZhbHNlLGZhbHNlLGZhbHNlIi8+DQoJCTx1aWZvbnQgbmFtZT0iRk9OVF9TQ1JVQlNUQVRVUyIgdmFsdWU9IlZlcmRhbmEsOSx0cnVlLGZhbHNlLHRydWUiLz4NCgkJPHVpZm9udCBuYW1lPSJGT05UX1NDUlVCVElNRSIgdmFsdWU9IlZlcmRhbmEsOSxmYWxzZSxmYWxzZSx0cnVlIi8+DQoJCTx1aWZvbnQgbmFtZT0iRk9OVF9FTEFQU0VEVElNRSIgdmFsdWU9IlZlcmRhbmEsOSx0cnVlLGZhbHNlLHRydWUiLz4NCgkJPHVpZm9udCBuYW1lPSJGT05UX1VUSUxTTUVOVSIgdmFsdWU9IlZlcmRhbmEsOSx0cnVlLGZhbHNlLGZhbHNlIi8+DQoJCTx1aWZvbnQgbmFtZT0iRk9OVF9UQUJTIiB2YWx1ZT0iVmVyZGFuYSw5LHRydWUsZmFsc2UsdHJ1ZSIvPg0KCQk8dWlmb250IG5hbWU9IkZPTlRfUFJFU0VOVEFUSU9OTkFNRSIgdmFsdWU9IlZlcmRhbmEsMTQsZmFsc2UsZmFsc2UsdHJ1ZSIvPg0KCQk8dWlmb250IG5hbWU9IkZPTlRfUFJFU0VOVEVSTkFNRSIgdmFsdWU9IlZlcmRhbmEsMTAsdHJ1ZSxmYWxzZSx0cnVlIi8+DQoJCTx1aWZvbnQgbmFtZT0iRk9OVF9QUkVTRU5URVJUSVRMRSIgdmFsdWU9IlZlcmRhbmEsMTAsZmFsc2UsZmFsc2UsdHJ1ZSIvPg0KCQk8dWlmb250IG5hbWU9IkZPTlRfQklPQlROIiB2YWx1ZT0iVmVyZGFuYSwxMCxmYWxzZSxmYWxzZSx0cnVlIi8+DQoJCTx1aWZvbnQgbmFtZT0iRk9OVF9OT1RFUyIgdmFsdWU9IlZlcmRhbmEsMTEsZmFsc2UsZmFsc2UsZmFsc2UiLz4NCgkJPHVpZm9udCBuYW1lPSJGT05UX09VVExJTkUiIHZhbHVlPSJWZXJkYW5hLDExLGZhbHNlLGZhbHNlLHRydWUiLz4NCgkJPHVpZm9udCBuYW1lPSJGT05UX1NFQVJDSCIgdmFsdWU9IlZlcmRhbmEsMTEsZmFsc2UsZmFsc2UsdHJ1ZSIvPg0KCQk8dWlmb250IG5hbWU9IkZPTlRfVEhVTUIiIHZhbHVlPSJWZXJkYW5hLDksZmFsc2UsZmFsc2UsdHJ1ZSIvPg0KCQk8dWlmb250IG5hbWU9IkZPTlRfQklPV0lOIiB2YWx1ZT0iVmVyZGFuYSwxMSxmYWxzZSxmYWxzZSxmYWxzZSIvPg0KCQk8dWlmb250IG5hbWU9IkZPTlRfTElTVEhFQURJTkciIHZhbHVlPSJWZXJkYW5hLDksZmFsc2UsZmFsc2UsZmFsc2UiLz4NCgkJPHVpZm9udCBuYW1lPSJGT05UX1dJTlRJVExFIiB2YWx1ZT0iVmVyZGFuYSw5LGZhbHNlLGZhbHNlLHRydWUiLz4NCgkJPHVpZm9udCBuYW1lPSJGT05UX0FUVEFDSE1FTlRTIiB2YWx1ZT0iVmVyZGFuYSwxMSxmYWxzZSxmYWxzZSx0cnVlIi8+DQoJCTwhLS1xdWl6IHBvZCBhbmQgbWVzc2FnZSBib3ggdGV4dCBmb250cy0tPg0KCQk8dWlmb250IG5hbWU9IkZPTlRfTVNHQk9YX1dJTlRJVExFIiB2YWx1ZT0iVmVyZGFuYSwxMSx0cnVlLGZhbHNlLHRydWUiLz4NCgkJPHVpZm9udCBuYW1lPSJGT05UX01TR0JPWF9NU0ciIHZhbHVlPSJWZXJkYW5hLDExLGZhbHNlLGZhbHNlLHRydWUiLz4NCgkJPHVpZm9udCBuYW1lPSJGT05UX01TR0JPWF9PUFRJT05TIiB2YWx1ZT0iVmVyZGFuYSw5LHRydWUsZmFsc2UsdHJ1ZSIvPg0KCQk8dWlmb250IG5hbWU9IkZPTlRfUVVJWlBPRF9RVUlaX1RJVExFIiB2YWx1ZT0iVmVyZGFuYSwxMSx0cnVlLGZhbHNlLHRydWUiLz4NCgkJPHVpZm9udCBuYW1lPSJGT05UX1FVSVpQT0RfUVVJWl9BVFRFTVBUIiB2YWx1ZT0iVmVyZGFuYSw5LGZhbHNlLGZhbHNlLHRydWUiLz4NCgkJPHVpZm9udCBuYW1lPSJGT05UX1FVSVpQT0RfUVVJWl9BVFRFTVBUX1ZBTFVFIiB2YWx1ZT0iVmVyZGFuYSw5LHRydWUsZmFsc2UsdHJ1ZSIvPg0KCQk8dWlmb250IG5hbWU9IkZPTlRfUVVJWlBPRF9RVUVTVElPTl9TQ09SRSIgdmFsdWU9IlZlcmRhbmEsOSxmYWxzZSxmYWxzZSx0cnVlIi8+DQoJCTx1aWZvbnQgbmFtZT0iRk9OVF9RVUlaUE9EX1FVRVNUSU9OX1NDT1JFX1ZBTFVFIiB2YWx1ZT0iVmVyZGFuYSw5LHRydWUsZmFsc2UsdHJ1ZSIvPg0KCQk8dWlmb250IG5hbWU9IkZPTlRfUVVJWlBPRF9RVUVTVElPTl9BVFRFTVBUIiB2YWx1ZT0iVmVyZGFuYSw5LGZhbHNlLGZhbHNlLHRydWUiLz4NCgkJPHVpZm9udCBuYW1lPSJGT05UX1FVSVpQT0RfUVVFU1RJT05fQVRURU1QVF9WQUxVRSIgdmFsdWU9IlZlcmRhbmEsOSx0cnVlLGZhbHNlLHRydWUiLz4NCgkJPHVpZm9udCBuYW1lPSJGT05UX1FVSVpQT0RfUVVFU1RJT05fVEFHIiB2YWx1ZT0iVmVyZGFuYSwxMSx0cnVlLGZhbHNlLHRydWUiLz4NCgkJPHVpZm9udCBuYW1lPSJGT05UX1FVSVpQT0RfUVVJWl9RVUVTVElPTl9DT1VOVCIgdmFsdWU9IlZlcmRhbmEsOSxmYWxzZSxmYWxzZSx0cnVlIi8+DQoJCTx1aWZvbnQgbmFtZT0iRk9OVF9RVUlaUE9EX1FVSVpfUVVFU1RJT05fQ09VTlRfVkFMVUUiIHZhbHVlPSJWZXJkYW5hLDksdHJ1ZSxmYWxzZSx0cnVlIi8+DQoJCTx1aWZvbnQgbmFtZT0iRk9OVF9RVUlaUE9EX1FVSVpfUVVFU1RJT05fQVRURU1QVEVEIiB2YWx1ZT0iVmVyZGFuYSw5LGZhbHNlLGZhbHNlLHRydWUiLz4NCgkJPHVpZm9udCBuYW1lPSJGT05UX1FVSVpQT0RfUVVJWl9RVUVTVElPTl9BVFRFTVBURURfVkFMVUUiIHZhbHVlPSJWZXJkYW5hLDksdHJ1ZSxmYWxzZSx0cnVlIi8+DQoJCTx1aWZvbnQgbmFtZT0iRk9OVF9RVUlaUE9EX1FVSVpfU0NPUkVfVEFHIiB2YWx1ZT0iVmVyZGFuYSwxMSx0cnVlLGZhbHNlLHRydWUiLz4NCgkJPHVpZm9udCBuYW1lPSJGT05UX1FVSVpQT0RfUVVJWl9TQ09SRSIgdmFsdWU9IlZlcmRhbmEsOSxmYWxzZSxmYWxzZSx0cnVlIi8+DQoJCTx1aWZvbnQgbmFtZT0iRk9OVF9RVUlaUE9EX1FVSVpfU0NPUkVfVkFMVUUiIHZhbHVlPSJWZXJkYW5hLDksdHJ1ZSxmYWxzZSx0cnVlIi8+DQoJCTx1aWZvbnQgbmFtZT0iRk9OVF9RVUlaUE9EX1FVSVpfTUFYU0NPUkUiIHZhbHVlPSJWZXJkYW5hLDksZmFsc2UsZmFsc2UsdHJ1ZSIvPg0KCQk8dWlmb250IG5hbWU9IkZPTlRfUVVJWlBPRF9RVUlaX01BWFNDT1JFX1ZBTFVFIiB2YWx1ZT0iVmVyZGFuYSw5LHRydWUsZmFsc2UsdHJ1ZSIvPg0KCQk8dWlmb250IG5hbWU9IkZPTlRfUVVJWlBPRF9RVUlaX1BBU1NTQ09SRSIgdmFsdWU9IlZlcmRhbmEsOSxmYWxzZSxmYWxzZSx0cnVlIi8+DQoJCTx1aWZvbnQgbmFtZT0iRk9OVF9RVUlaUE9EX1FVSVpfUEFTU1NDT1JFX1ZBTFVFIiB2YWx1ZT0iVmVyZGFuYSw5LHRydWUsZmFsc2UsdHJ1ZSIvPg0KCQk8IS0tIHVpdGV4dCAtLT4NCgkJPCEtLSBzdWJzdGl0dXRpb246ICVuID09IHNsaWRlIG51bWJlciAtLT4NCgkJPHVpdGV4dCBuYW1lPSJBVFRBQ0hNRU5UX1BSRVZJRVdfV0FSTklOR01TR19USVRMRVNUUklORyIgdmFsdWU9IkF0dGFjaG1lbnQgV2FybmluZyIvPg0KCQk8dWl0ZXh0IG5hbWU9IkFUVEFDSE1FTlRfUFJFVklFV19XQVJOSU5HTVNHIiB2YWx1ZT0iQXR0YWNobWVudHMgZG8gbm90IG9wZW4gaW4gUHJldmlldyBtb2RlLiBQbGVhc2UgdXNlIHB1Ymxpc2ggdG8gc2VlIHRoZSByZXN1bHRzIi8+DQoJCTx1aXRleHQgbmFtZT0iVU5OQU1FRFNMSURFVElUTEUiIHZhbHVlPSLQodC70LDQudC0ICVuIi8+DQoJCTx1aXRleHQgbmFtZT0iQ09MTEFCX0xPQ0FMX1BMQVlCQUNLX01TRyIgdmFsdWU9IkNvbnRlbnQgaXMgYmVpbmcgcGxheWVkIGxvY2FsbHkuXG4gQ29sbGFib3JhdGlvbiBkb2VzIG5vdCB3b3JrIGluIHRoaXMgbW9kZSIvPg0KCQk8dWl0ZXh0IG5hbWU9IkNPTExBQl9MT0NBTF9QTEFZQkFDS19USVRMRSIgdmFsdWU9IkxvY2FsIFBsYXliYWNrIi8+DQoJCTx1aXRleHQgbmFtZT0iQ09MTEFCX0xPQ0FMX1BMQVlCQUNLQlROIiB2YWx1ZT0iT2siLz4NCgkJPCEtLSBzdWJzdGl0dXRpb246ICVuID09IHNsaWRlIG51bWJlciAtLT4NCgkJPCEtLSBzdWJzdGl0dXRpb246ICV0ID09IHRvdGFsIHNsaWRlIGNvdW50IC0tPg0KCQk8dWl0ZXh0IG5hbWU9IlNDUlVCQkFSU1RBVFVTX1NMSURFSU5GTyIgdmFsdWU9ItCh0LvQsNC50LQgJW4gLyAldCB8ICIvPg0KCQk8dWl0ZXh0IG5hbWU9IlNDUlVCQkFSU1RBVFVTX1NUT1BQRUQiIHZhbHVlPSLQntGB0YLQsNC90L7QstC70LXQvdC+Ii8+DQoJCTx1aXRleHQgbmFtZT0iU0NSVUJCQVJTVEFUVVNfUExBWUlORyIgdmFsdWU9ItCS0L7RgdC/0YDQvtC40LfQstC10LTQtdC90LjQtSIvPg0KCQk8dWl0ZXh0IG5hbWU9IlNDUlVCQkFSU1RBVFVTX05PQVVESU8iIHZhbHVlPSLQndC10YIg0LDRg9C00LjQviIvPg0KCQk8dWl0ZXh0IG5hbWU9IlNDUlVCQkFSU1RBVFVTX1ZJRFBMQVlJTkciIHZhbHVlPSLQktC+0YHQv9GA0L7QuNC30LLQtdC00LXQvdC40LUg0LLQuNC00LXQviIvPg0KCQk8dWl0ZXh0IG5hbWU9IlNDUlVCQkFSU1RBVFVTX0xPQURJTkciIHZhbHVlPSLQl9Cw0LPRgNGD0LfQutCwIi8+DQoJCTx1aXRleHQgbmFtZT0iU0NSVUJCQVJTVEFUVVNfQlVGRkVSSU5HIiB2YWx1ZT0i0JHRg9GE0LXRgNC40LfQsNGG0LjRjyIvPg0KCQk8dWl0ZXh0IG5hbWU9IlNDUlVCQkFSU1RBVFVTX1FVRVNUSU9OIiB2YWx1ZT0i0J7RgtCy0LXRgiDQvdCwINCy0L7Qv9GA0L7RgSIvPg0KCQk8dWl0ZXh0IG5hbWU9IlNDUlVCQkFSU1RBVFVTX1JFVklFV1FVSVoiIHZhbHVlPSLQntCx0LfQvtGAINC+0L/RgNC+0YHQsCIvPg0KCQk8IS0tIHN1YnN0aXR1dGlvbjogJW0gPT0gbWludXRlcyByZW1haW5pbmcgLS0+DQoJCTwhLS0gc3Vic3RpdHV0aW9uOiAlcyA9PSBzZWNvbmRzIHJlbWFpbmluZyAtLT4NCgkJPHVpdGV4dCBuYW1lPSJFTEFQU0VEIiB2YWx1ZT0i0J7RgdGC0LDQu9C+0YHRjCAlbSDQvNC40L0uICVzINGBIi8+DQoJCTx1aXRleHQgbmFtZT0iTk9URk9VTkQiIHZhbHVlPSLQndC40YfQtdCz0L4g0L3QtSDQvdCw0LnQtNC10L3QviIvPg0KCQk8dWl0ZXh0IG5hbWU9IkFUVEFDSE1FTlRTIiB2YWx1ZT0i0JLQu9C+0LbQtdC90LjRjyIvPg0KCQk8IS0tIHN1YnN0aXR1dGlvbjogJXAgPT0gY3VycmVudCBzcGVha2VyJ3MgdGl0bGUgLS0+DQoJCTx1aXRleHQgbmFtZT0iQklPV0lOX1RJVExFIiB2YWx1ZT0i0JHQuNC+0LPRgNCw0YTQuNGPOiAlcCIvPg0KCQk8dWl0ZXh0IG5hbWU9IkJJT0JUTl9USVRMRSIgdmFsdWU9ItCR0LjQvtCz0YDQsNGE0LjRjyIvPg0KCQk8dWl0ZXh0IG5hbWU9IkRJVklERVJCVE5fVElUTEUiIHZhbHVlPSJ8Ii8+DQoJCTx1aXRleHQgbmFtZT0iQ09OVEFDVEJUTl9USVRMRSIgdmFsdWU9ItCa0L7QvdGC0LDQutGCIi8+DQoJCTx1aXRleHQgbmFtZT0iVEFCX1FVSVoiIHZhbHVlPSLQntC/0YDQvtGBIi8+DQoJCTx1aXRleHQgbmFtZT0iVEFCX09VVExJTkUiIHZhbHVlPSLQodGF0LXQvNCwIi8+DQoJCTx1aXRleHQgbmFtZT0iVEFCX1RIVU1CIiB2YWx1ZT0i0JHQtdCz0YPQvdC+0LoiLz4NCgkJPHVpdGV4dCBuYW1lPSJUQUJfTk9URVMiIHZhbHVlPSLQl9Cw0LzQtdGC0LrQuCIvPg0KCQk8dWl0ZXh0IG5hbWU9IlRBQl9TRUFSQ0giIHZhbHVlPSLQn9C+0LjRgdC6Ii8+DQoJCTx1aXRleHQgbmFtZT0iU0xJREVfSEVBRElORyIgdmFsdWU9ItCX0LDQs9C+0LvQvtCy0L7QuiDRgdC70LDQudC00LAiLz4NCgkJPHVpdGV4dCBuYW1lPSJEVVJBVElPTl9IRUFESU5HIiB2YWx1ZT0i0JTQu9C40YIt0YHRgtGMIi8+DQoJCTx1aXRleHQgbmFtZT0iU0VBUkNIX0hFQURJTkciIHZhbHVlPSLQn9C+0LjRgdC6INGC0LXQutGB0YLQsDoiLz4NCgkJPHVpdGV4dCBuYW1lPSJUSFVNQl9IRUFESU5HIiB2YWx1ZT0i0KHQu9Cw0LnQtCIvPg0KCQk8dWl0ZXh0IG5hbWU9IlRIVU1CX0lORk8iIHZhbHVlPSLQndCw0LfQstCw0L3QuNC1L9C00LvQuNGCLdC90L7RgdGC0YwiLz4NCgkJPHVpdGV4dCBuYW1lPSJBVFRBQ0hOQU1FX0hFQURJTkciIHZhbHVlPSLQmNC80Y8g0YTQsNC50LvQsCIvPg0KCQk8dWl0ZXh0IG5hbWU9IkFUVEFDSFNJWkVfSEVBRElORyIgdmFsdWU9ItCg0LDQt9C80LXRgCIvPg0KCQk8dWl0ZXh0IG5hbWU9IlNMSURFX05PVEVTIiB2YWx1ZT0i0JfQsNC80LXRgtC60Lgg0Log0YHQu9Cw0LnQtNGDIi8+DQoJCTx1aXRleHQgbmFtZT0iQ09VUlNFX1NUQVRVUyIgdmFsdWU9Ik1vZHVsZSBTdGF0dXMiLz4NCgkJPHVpdGV4dCBuYW1lPSJQQVNTRURfU1RSSU5HIiB2YWx1ZT0iUGFzc2VkIi8+DQoJCTx1aXRleHQgbmFtZT0iRkFJTEVEX1NUUklORyIgdmFsdWU9IkZhaWxlZCIvPg0KCQk8IS0tcXVpeiBwb2QgYW5kIG1lc3NhZ2UgYm94IHRleHRzLS0+DQoJCTx1aXRleHQgbmFtZT0iUVVJWlBPRF9RVUlaX0FUVEVNUFQiIHZhbHVlPSLQn9C+0L/Ri9GC0LrQsCDQv9GA0L7QudGC0Lgg0L7Qv9GA0L7RgToiLz4NCgkJPHVpdGV4dCBuYW1lPSJRVUlaUE9EX1FVSVpfQVRURU1QVF9WQUxVRSIgdmFsdWU9IiVuINC40LcgJXQiLz4NCgkJPHVpdGV4dCBuYW1lPSJRVUlaUE9EX1FVSVpfU0NPUkUiIHZhbHVlPSLQndCw0LHRgNCw0L3QviDQsdCw0LvQu9C+0LI6Ii8+DQoJCTx1aXRleHQgbmFtZT0iUVVJWlBPRF9RVUlaX1BBU1NTQ09SRSIgdmFsdWU9ItCf0YDQvtGF0L7QtNC90L7QuSDRgNC10LfRg9C70YzRgtCw0YI6Ii8+DQoJCTx1aXRleHQgbmFtZT0iUVVJWlBPRF9RVUlaX01BWFNDT1JFIiB2YWx1ZT0i0JzQsNC60YHQuNC80LDQu9GM0L3Ri9C5INGA0LXQt9GD0LvRjNGC0LDRgjoiLz4NCgkJPHVpdGV4dCBuYW1lPSJRVUlaUE9EX1FVRVNBVE1QVF9TVFIiIHZhbHVlPSLQn9C+0L/Ri9GC0LrQsDogJW4g0LjQtyAldCIvPg0KCQk8dWl0ZXh0IG5hbWU9IlFVSVpQT0RfUVVFU1RZUEVfU1RSIiB2YWx1ZT0i0KLQuNC/OiAlcyIvPg0KCQk8dWl0ZXh0IG5hbWU9IlFVSVpQT0RfUVVFU1RZUEVfR1JEIiB2YWx1ZT0i0KEg0L7RhtC10L3QutC+0LkiLz4NCgkJPHVpdGV4dCBuYW1lPSJRVUlaUE9EX1FVRVNUWVBFX1NWWSIgdmFsdWU9ItCe0LHQt9C+0YAiLz4NCgkJPHVpdGV4dCBuYW1lPSJRVUlaUE9EX1FVSVpBVE1QVF9JTkYiIHZhbHVlPSLQkdC+0LvRjNGI0L7QtSDRh9C40YHQu9C+Ii8+DQoJCTx1aXRleHQgbmFtZT0iUVVJWlBPRF9RVUVTQVRNUFRfSU5GIiB2YWx1ZT0i0JHQvtC70YzRiNC+0LUg0YfQuNGB0LvQviIvPg0KCQk8dWl0ZXh0IG5hbWU9IldBUk5JTkdNU0dfWUVTU1RSSU5HIiB2YWx1ZT0i0JTQsCIvPg0KCQk8dWl0ZXh0IG5hbWU9IldBUk5JTkdNU0dfTk9TVFJJTkciIHZhbHVlPSLQndC10YIiLz4NCgkJPHVpdGV4dCBuYW1lPSJXQVJOSU5HTVNHX1RJVExFU1RSSU5HIiB2YWx1ZT0i0J/RgNC10LTRg9C/0YDQtdC20LTQtdC90LjQtSDQviDQvdCw0LLQuNCz0LDRhtC40Lgg0LIg0L7Qv9GA0L7RgdC1Ii8+DQoJCTx1aXRleHQgbmFtZT0iV0FSTklOR01TR19NU0dTVFJJTkciIHZhbHVlPSLQkiDQvtC/0YDQvtGB0LUg0L7RgdGC0LDQu9C40YHRjCDQvdC10L7RgtCy0LXRh9C10L3QvdGL0LUg0LLQvtC/0YDQvtGB0Ysu0J3QsNC20LDRgtC40LUg0LrQvdC+0L/QutC4ICZxdW90O9CU0LAmcXVvdDsg0L/RgNC40LLQtdC00LXRgiDQuiDQt9Cw0LrRgNGL0YLQuNGOINC+0L/RgNC+0YHQsC4g0J3QsNC20LDRgtC40LUg0LrQvdC+0L/QutC4ICZxdW90O9Cd0LXRgiZxdW90OyDQv9GA0L7QtNC+0LvQttC40YIg0L7Qv9GA0L7RgS4iLz4NCgkJPHVpdGV4dCBuYW1lPSJJTkZPUk1BVElPTl9IMjY0X0ZMQVNIUExBWUVSIiB2YWx1ZT0i0KLQtdC60YPRidCw0Y8g0LLQtdGA0YHQuNGPINC/0YDQvtC40LPRgNGL0LLQsNGC0LXQu9GPIEZsYXNoIFBsYXllciwg0YPRgdGC0LDQvdC+0LLQu9C10L3QvdCw0Y8g0L3QsCDRjdGC0L7QvCDQutC+0LzQv9GM0Y7RgtC10YDQtSwg0L3QtSDQv9C+0LTQtNC10YDQttC40LLQsNC10YIg0Y3RgtC+INCy0LjQtNC10L4uINCp0LXQu9C60L3QuNGC0LUg0LIg0L7QsdC70LDRgdGC0Lgg0LLQuNC00LXQviwg0YfRgtC+0LHRiyDQt9Cw0LPRgNGD0LfQuNGC0Ywg0L/QvtGB0LvQtdC00L3RjtGOINCy0LXRgNGB0LjRjiDQv9GA0L7QuNCz0YDRi9Cy0LDRgtC10LvRjyBGbGFzaCBQbGF5ZXIuIi8+DQoJCTwhLS0gc3Vic3RpdHV0aW9uOiAlcCA9PSBwcmVzZW50YXRpb24gdGl0bGUgLS0+DQoJCTwhLS0gc3Vic3RpdHV0aW9uOiAlcyA9PSBzbGlkZSB0aXRsZSAtLT4NCgkJPCEtLSBzdWJzdGl0dXRpb246ICVuID09IHNsaWRlIG51bWJlciAtLT4NCgkJPHVpdGV4dCBuYW1lPSJCT09LTUFSSyIgdmFsdWU9IkFkb2JlIFByZXNlbnRlciAtICVwIi8+DQoJCTwhLS0gc3Vic3RpdHV0aW9uOiAlcCA9PSBwcmVzZW50YXRpb24gdGl0bGUgLS0+DQoJCTwhLS0gc3Vic3RpdHV0aW9uOiAlcyA9PSBzbGlkZSB0aXRsZSAtLT4NCgkJPCEtLSBzdWJzdGl0dXRpb246ICVuID09IHNsaWRlIG51bWJlciAtLT4NCgkJPHVpdGV4dCBuYW1lPSJCT09LTUFSS1NMSURFIiB2YWx1ZT0iQWRvYmUgUHJlc2VudGVyIC0gJXAgJXMiLz4NCgkJPHVpdGV4dCBuYW1lPSJTSE9XU0lERUJBUiIgdmFsdWU9ItCf0L7QutCw0LfRi9Cy0LDRgtGMINCy0YDQtdC30LrRgyDRg9GH0LDRgdGC0L3QuNC60LDQvCIvPg0KCQk8dWl0ZXh0IG5hbWU9Ik1VVEUiIHZhbHVlPSLQntGC0LrQu9GO0YfQuNGC0Ywg0LfQstGD0LoiLz4NCgkJPHVpdGV4dCBuYW1lPSJET0NXUkFQX1RJVExFIiB2YWx1ZT0i0JLQu9C+0LbQtdC90LjQtSDQsiDRhNCw0LnQuyBBZG9iZSBQcmVzZW50ZXIiLz4NCgkJPHVpdGV4dCBuYW1lPSJET0NXUkFQX01TRyIgdmFsdWU9ItCh0L7RhdGA0LDQvdC40YLRjCDQsiDQv9Cw0L/QutGDICZxdW90O9Cc0L7QuSDQutC+0LzQv9GM0Y7RgtC10YAmcXVvdDsiLz4NCgkJPHVpdGV4dCBuYW1lPSJET0NXUkFQX1BST01QVCIgdmFsdWU9ItCp0LXQu9C60L3Rg9GC0Ywg0LTQu9GPINC30LDQs9GA0YPQt9C60LgiLz4NCgk8L2xhbmd1YWdlPg0KPC9jb25maWd1cmF0aW9uPg0K"/>
  <p:tag name="MMPROD_UIDATA" val="&lt;database version=&quot;11.0&quot;&gt;&lt;object type=&quot;1&quot; unique_id=&quot;10001&quot;&gt;&lt;property id=&quot;20141&quot; value=&quot;Security Awareness Primer&quot;/&gt;&lt;property id=&quot;20144&quot; value=&quot;0&quot;/&gt;&lt;property id=&quot;20146&quot; value=&quot;0&quot;/&gt;&lt;property id=&quot;20147&quot; value=&quot;0&quot;/&gt;&lt;property id=&quot;20148&quot; value=&quot;10&quot;/&gt;&lt;property id=&quot;20180&quot; value=&quot;3&quot;/&gt;&lt;property id=&quot;20181&quot; value=&quot;4&quot;/&gt;&lt;property id=&quot;20183&quot; value=&quot;1&quot;/&gt;&lt;property id=&quot;20184&quot; value=&quot;7&quot;/&gt;&lt;property id=&quot;20193&quot; value=&quot;-1&quot;/&gt;&lt;property id=&quot;20224&quot; value=&quot;C:\Users\geoffrey.dyer\Documents\My Adobe Presentations\Security Awareness Primer&quot;/&gt;&lt;property id=&quot;20250&quot; value=&quot;0&quot;/&gt;&lt;property id=&quot;20251&quot; value=&quot;0&quot;/&gt;&lt;property id=&quot;20259&quot; value=&quot;0&quot;/&gt;&lt;property id=&quot;20263&quot; value=&quot;2&quot;/&gt;&lt;property id=&quot;20264&quot; value=&quot;1&quot;/&gt;&lt;property id=&quot;20519&quot; value=&quot;0&quot;/&gt;&lt;property id=&quot;20600&quot; value=&quot;0&quot;/&gt;&lt;property id=&quot;20700&quot; value=&quot;0&quot;/&gt;&lt;object type=&quot;2&quot; unique_id=&quot;10002&quot;&gt;&lt;object type=&quot;3&quot; unique_id=&quot;10003&quot;&gt;&lt;property id=&quot;20148&quot; value=&quot;5&quot;/&gt;&lt;property id=&quot;20300&quot; value=&quot;Slide 1 - &amp;quot;Cybersecurity Primer&amp;quot;&quot;/&gt;&lt;property id=&quot;20303&quot; value=&quot;-1&quot;/&gt;&lt;property id=&quot;20307&quot; value=&quot;263&quot;/&gt;&lt;property id=&quot;20309&quot; value=&quot;-1&quot;/&gt;&lt;/object&gt;&lt;object type=&quot;3&quot; unique_id=&quot;10004&quot;&gt;&lt;property id=&quot;20148&quot; value=&quot;5&quot;/&gt;&lt;property id=&quot;20300&quot; value=&quot;Slide 2 - &amp;quot;Importance of Cybersecurity&amp;quot;&quot;/&gt;&lt;property id=&quot;20303&quot; value=&quot;-1&quot;/&gt;&lt;property id=&quot;20307&quot; value=&quot;259&quot;/&gt;&lt;property id=&quot;20309&quot; value=&quot;-1&quot;/&gt;&lt;/object&gt;&lt;object type=&quot;3&quot; unique_id=&quot;10005&quot;&gt;&lt;property id=&quot;20148&quot; value=&quot;5&quot;/&gt;&lt;property id=&quot;20300&quot; value=&quot;Slide 3 - &amp;quot;Cybersecurity is Safety&amp;quot;&quot;/&gt;&lt;property id=&quot;20303&quot; value=&quot;-1&quot;/&gt;&lt;property id=&quot;20307&quot; value=&quot;265&quot;/&gt;&lt;property id=&quot;20309&quot; value=&quot;-1&quot;/&gt;&lt;/object&gt;&lt;object type=&quot;3&quot; unique_id=&quot;10006&quot;&gt;&lt;property id=&quot;20148&quot; value=&quot;5&quot;/&gt;&lt;property id=&quot;20300&quot; value=&quot;Slide 4 - &amp;quot;User Awareness&amp;quot;&quot;/&gt;&lt;property id=&quot;20303&quot; value=&quot;-1&quot;/&gt;&lt;property id=&quot;20307&quot; value=&quot;266&quot;/&gt;&lt;property id=&quot;20309&quot; value=&quot;-1&quot;/&gt;&lt;/object&gt;&lt;object type=&quot;3&quot; unique_id=&quot;10007&quot;&gt;&lt;property id=&quot;20148&quot; value=&quot;5&quot;/&gt;&lt;property id=&quot;20300&quot; value=&quot;Slide 5 - &amp;quot;Leading Threats&amp;quot;&quot;/&gt;&lt;property id=&quot;20303&quot; value=&quot;-1&quot;/&gt;&lt;property id=&quot;20307&quot; value=&quot;267&quot;/&gt;&lt;property id=&quot;20309&quot; value=&quot;-1&quot;/&gt;&lt;/object&gt;&lt;object type=&quot;3&quot; unique_id=&quot;10008&quot;&gt;&lt;property id=&quot;20148&quot; value=&quot;5&quot;/&gt;&lt;property id=&quot;20300&quot; value=&quot;Slide 6 - &amp;quot;Viruses&amp;quot;&quot;/&gt;&lt;property id=&quot;20303&quot; value=&quot;-1&quot;/&gt;&lt;property id=&quot;20307&quot; value=&quot;268&quot;/&gt;&lt;property id=&quot;20309&quot; value=&quot;-1&quot;/&gt;&lt;/object&gt;&lt;object type=&quot;3&quot; unique_id=&quot;10009&quot;&gt;&lt;property id=&quot;20148&quot; value=&quot;5&quot;/&gt;&lt;property id=&quot;20300&quot; value=&quot;Slide 7 - &amp;quot;Worms&amp;quot;&quot;/&gt;&lt;property id=&quot;20303&quot; value=&quot;-1&quot;/&gt;&lt;property id=&quot;20307&quot; value=&quot;269&quot;/&gt;&lt;property id=&quot;20309&quot; value=&quot;-1&quot;/&gt;&lt;/object&gt;&lt;object type=&quot;3&quot; unique_id=&quot;10010&quot;&gt;&lt;property id=&quot;20148&quot; value=&quot;5&quot;/&gt;&lt;property id=&quot;20300&quot; value=&quot;Slide 8 - &amp;quot;Logic Bombs and Trojan Horses&amp;quot;&quot;/&gt;&lt;property id=&quot;20303&quot; value=&quot;-1&quot;/&gt;&lt;property id=&quot;20307&quot; value=&quot;270&quot;/&gt;&lt;property id=&quot;20309&quot; value=&quot;-1&quot;/&gt;&lt;/object&gt;&lt;object type=&quot;3&quot; unique_id=&quot;10011&quot;&gt;&lt;property id=&quot;20148&quot; value=&quot;5&quot;/&gt;&lt;property id=&quot;20300&quot; value=&quot;Slide 9 - &amp;quot;Social Engineering&amp;quot;&quot;/&gt;&lt;property id=&quot;20303&quot; value=&quot;-1&quot;/&gt;&lt;property id=&quot;20307&quot; value=&quot;271&quot;/&gt;&lt;property id=&quot;20309&quot; value=&quot;-1&quot;/&gt;&lt;/object&gt;&lt;object type=&quot;3&quot; unique_id=&quot;10012&quot;&gt;&lt;property id=&quot;20148&quot; value=&quot;5&quot;/&gt;&lt;property id=&quot;20300&quot; value=&quot;Slide 10 - &amp;quot;Phishing: Counterfeit Email&amp;quot;&quot;/&gt;&lt;property id=&quot;20303&quot; value=&quot;-1&quot;/&gt;&lt;property id=&quot;20307&quot; value=&quot;272&quot;/&gt;&lt;property id=&quot;20309&quot; value=&quot;-1&quot;/&gt;&lt;/object&gt;&lt;object type=&quot;3&quot; unique_id=&quot;10013&quot;&gt;&lt;property id=&quot;20148&quot; value=&quot;5&quot;/&gt;&lt;property id=&quot;20300&quot; value=&quot;Slide 11 - &amp;quot;Pharming: Counterfeit Web Pages&amp;quot;&quot;/&gt;&lt;property id=&quot;20303&quot; value=&quot;-1&quot;/&gt;&lt;property id=&quot;20307&quot; value=&quot;273&quot;/&gt;&lt;property id=&quot;20309&quot; value=&quot;-1&quot;/&gt;&lt;/object&gt;&lt;object type=&quot;3&quot; unique_id=&quot;10014&quot;&gt;&lt;property id=&quot;20148&quot; value=&quot;5&quot;/&gt;&lt;property id=&quot;20300&quot; value=&quot;Slide 12 - &amp;quot;Botnet&amp;quot;&quot;/&gt;&lt;property id=&quot;20303&quot; value=&quot;-1&quot;/&gt;&lt;property id=&quot;20307&quot; value=&quot;274&quot;/&gt;&lt;property id=&quot;20309&quot; value=&quot;-1&quot;/&gt;&lt;/object&gt;&lt;object type=&quot;3&quot; unique_id=&quot;10015&quot;&gt;&lt;property id=&quot;20148&quot; value=&quot;5&quot;/&gt;&lt;property id=&quot;20300&quot; value=&quot;Slide 13 - &amp;quot;Man In The Middle Attack&amp;quot;&quot;/&gt;&lt;property id=&quot;20303&quot; value=&quot;-1&quot;/&gt;&lt;property id=&quot;20307&quot; value=&quot;275&quot;/&gt;&lt;property id=&quot;20309&quot; value=&quot;-1&quot;/&gt;&lt;/object&gt;&lt;object type=&quot;3&quot; unique_id=&quot;10016&quot;&gt;&lt;property id=&quot;20148&quot; value=&quot;5&quot;/&gt;&lt;property id=&quot;20300&quot; value=&quot;Slide 14 - &amp;quot;Rootkit&amp;quot;&quot;/&gt;&lt;property id=&quot;20303&quot; value=&quot;-1&quot;/&gt;&lt;property id=&quot;20307&quot; value=&quot;276&quot;/&gt;&lt;property id=&quot;20309&quot; value=&quot;-1&quot;/&gt;&lt;/object&gt;&lt;object type=&quot;3&quot; unique_id=&quot;10017&quot;&gt;&lt;property id=&quot;20148&quot; value=&quot;5&quot;/&gt;&lt;property id=&quot;20300&quot; value=&quot;Slide 15 - &amp;quot;Password Cracking&amp;quot;&quot;/&gt;&lt;property id=&quot;20303&quot; value=&quot;-1&quot;/&gt;&lt;property id=&quot;20307&quot; value=&quot;277&quot;/&gt;&lt;property id=&quot;20309&quot; value=&quot;-1&quot;/&gt;&lt;/object&gt;&lt;object type=&quot;3&quot; unique_id=&quot;10018&quot;&gt;&lt;property id=&quot;20148&quot; value=&quot;5&quot;/&gt;&lt;property id=&quot;20300&quot; value=&quot;Slide 16 - &amp;quot;Georgia Data Breach Notification Law&amp;quot;&quot;/&gt;&lt;property id=&quot;20303&quot; value=&quot;-1&quot;/&gt;&lt;property id=&quot;20307&quot; value=&quot;278&quot;/&gt;&lt;property id=&quot;20309&quot; value=&quot;-1&quot;/&gt;&lt;/object&gt;&lt;object type=&quot;3&quot; unique_id=&quot;10019&quot;&gt;&lt;property id=&quot;20148&quot; value=&quot;5&quot;/&gt;&lt;property id=&quot;20300&quot; value=&quot;Slide 17 - &amp;quot;Identifying Security Compromises&amp;quot;&quot;/&gt;&lt;property id=&quot;20303&quot; value=&quot;-1&quot;/&gt;&lt;property id=&quot;20307&quot; value=&quot;279&quot;/&gt;&lt;property id=&quot;20309&quot; value=&quot;-1&quot;/&gt;&lt;/object&gt;&lt;object type=&quot;3&quot; unique_id=&quot;10020&quot;&gt;&lt;property id=&quot;20148&quot; value=&quot;5&quot;/&gt;&lt;property id=&quot;20300&quot; value=&quot;Slide 18 - &amp;quot;Malware detection&amp;quot;&quot;/&gt;&lt;property id=&quot;20303&quot; value=&quot;-1&quot;/&gt;&lt;property id=&quot;20307&quot; value=&quot;280&quot;/&gt;&lt;property id=&quot;20309&quot; value=&quot;-1&quot;/&gt;&lt;/object&gt;&lt;object type=&quot;3&quot; unique_id=&quot;10021&quot;&gt;&lt;property id=&quot;20148&quot; value=&quot;5&quot;/&gt;&lt;property id=&quot;20300&quot; value=&quot;Slide 19 - &amp;quot;Best Practices to avoid these threats&amp;quot;&quot;/&gt;&lt;property id=&quot;20303&quot; value=&quot;-1&quot;/&gt;&lt;property id=&quot;20307&quot; value=&quot;281&quot;/&gt;&lt;property id=&quot;20309&quot; value=&quot;-1&quot;/&gt;&lt;/object&gt;&lt;object type=&quot;3&quot; unique_id=&quot;10022&quot;&gt;&lt;property id=&quot;20148&quot; value=&quot;5&quot;/&gt;&lt;property id=&quot;20300&quot; value=&quot;Slide 20 - &amp;quot;Anti-virus and Anti-spyware Software&amp;quot;&quot;/&gt;&lt;property id=&quot;20303&quot; value=&quot;-1&quot;/&gt;&lt;property id=&quot;20307&quot; value=&quot;282&quot;/&gt;&lt;property id=&quot;20309&quot; value=&quot;-1&quot;/&gt;&lt;/object&gt;&lt;object type=&quot;3&quot; unique_id=&quot;10023&quot;&gt;&lt;property id=&quot;20148&quot; value=&quot;5&quot;/&gt;&lt;property id=&quot;20300&quot; value=&quot;Slide 21 - &amp;quot;Host-based Firewalls&amp;quot;&quot;/&gt;&lt;property id=&quot;20303&quot; value=&quot;-1&quot;/&gt;&lt;property id=&quot;20307&quot; value=&quot;283&quot;/&gt;&lt;property id=&quot;20309&quot; value=&quot;-1&quot;/&gt;&lt;/object&gt;&lt;object type=&quot;3&quot; unique_id=&quot;10024&quot;&gt;&lt;property id=&quot;20148&quot; value=&quot;5&quot;/&gt;&lt;property id=&quot;20300&quot; value=&quot;Slide 22 - &amp;quot;Protect your Operating System&amp;quot;&quot;/&gt;&lt;property id=&quot;20303&quot; value=&quot;-1&quot;/&gt;&lt;property id=&quot;20307&quot; value=&quot;284&quot;/&gt;&lt;property id=&quot;20309&quot; value=&quot;-1&quot;/&gt;&lt;/object&gt;&lt;object type=&quot;3&quot; unique_id=&quot;10025&quot;&gt;&lt;property id=&quot;20148&quot; value=&quot;5&quot;/&gt;&lt;property id=&quot;20300&quot; value=&quot;Slide 23 - &amp;quot;Use Strong Passwords&amp;quot;&quot;/&gt;&lt;property id=&quot;20303&quot; value=&quot;-1&quot;/&gt;&lt;property id=&quot;20307&quot; value=&quot;286&quot;/&gt;&lt;property id=&quot;20309&quot; value=&quot;-1&quot;/&gt;&lt;/object&gt;&lt;object type=&quot;3&quot; unique_id=&quot;10026&quot;&gt;&lt;property id=&quot;20148&quot; value=&quot;5&quot;/&gt;&lt;property id=&quot;20300&quot; value=&quot;Slide 24 - &amp;quot;Creating Strong Passwords&amp;quot;&quot;/&gt;&lt;property id=&quot;20303&quot; value=&quot;-1&quot;/&gt;&lt;property id=&quot;20307&quot; value=&quot;287&quot;/&gt;&lt;property id=&quot;20309&quot; value=&quot;-1&quot;/&gt;&lt;/object&gt;&lt;object type=&quot;3&quot; unique_id=&quot;10027&quot;&gt;&lt;property id=&quot;20148&quot; value=&quot;5&quot;/&gt;&lt;property id=&quot;20300&quot; value=&quot;Slide 25 - &amp;quot;Password Guidelines&amp;quot;&quot;/&gt;&lt;property id=&quot;20303&quot; value=&quot;-1&quot;/&gt;&lt;property id=&quot;20307&quot; value=&quot;288&quot;/&gt;&lt;property id=&quot;20309&quot; value=&quot;-1&quot;/&gt;&lt;/object&gt;&lt;object type=&quot;3&quot; unique_id=&quot;10028&quot;&gt;&lt;property id=&quot;20148&quot; value=&quot;5&quot;/&gt;&lt;property id=&quot;20300&quot; value=&quot;Slide 26 - &amp;quot;Avoid Social Engineering  and Malicious Software&amp;quot;&quot;/&gt;&lt;property id=&quot;20303&quot; value=&quot;-1&quot;/&gt;&lt;property id=&quot;20307&quot; value=&quot;289&quot;/&gt;&lt;property id=&quot;20309&quot; value=&quot;-1&quot;/&gt;&lt;/object&gt;&lt;object type=&quot;3&quot; unique_id=&quot;10029&quot;&gt;&lt;property id=&quot;20148&quot; value=&quot;5&quot;/&gt;&lt;property id=&quot;20300&quot; value=&quot;Slide 27 - &amp;quot;Avoid Stupid Hacker Tricks&amp;quot;&quot;/&gt;&lt;property id=&quot;20303&quot; value=&quot;-1&quot;/&gt;&lt;property id=&quot;20307&quot; value=&quot;290&quot;/&gt;&lt;property id=&quot;20309&quot; value=&quot;-1&quot;/&gt;&lt;/object&gt;&lt;object type=&quot;3&quot; unique_id=&quot;10030&quot;&gt;&lt;property id=&quot;20148&quot; value=&quot;5&quot;/&gt;&lt;property id=&quot;20300&quot; value=&quot;Slide 28 - &amp;quot;Secure Business Transactions&amp;quot;&quot;/&gt;&lt;property id=&quot;20303&quot; value=&quot;-1&quot;/&gt;&lt;property id=&quot;20307&quot; value=&quot;292&quot;/&gt;&lt;property id=&quot;20309&quot; value=&quot;-1&quot;/&gt;&lt;/object&gt;&lt;object type=&quot;3&quot; unique_id=&quot;10031&quot;&gt;&lt;property id=&quot;20148&quot; value=&quot;5&quot;/&gt;&lt;property id=&quot;20300&quot; value=&quot;Slide 29 - &amp;quot;Backup Important Information&amp;quot;&quot;/&gt;&lt;property id=&quot;20303&quot; value=&quot;-1&quot;/&gt;&lt;property id=&quot;20307&quot; value=&quot;293&quot;/&gt;&lt;property id=&quot;20309&quot; value=&quot;-1&quot;/&gt;&lt;/object&gt;&lt;object type=&quot;3&quot; unique_id=&quot;10032&quot;&gt;&lt;property id=&quot;20148&quot; value=&quot;5&quot;/&gt;&lt;property id=&quot;20300&quot; value=&quot;Slide 30 - &amp;quot;Cyber Incident Reporting&amp;quot;&quot;/&gt;&lt;property id=&quot;20303&quot; value=&quot;-1&quot;/&gt;&lt;property id=&quot;20307&quot; value=&quot;296&quot;/&gt;&lt;property id=&quot;20309&quot; value=&quot;-1&quot;/&gt;&lt;/object&gt;&lt;object type=&quot;3&quot; unique_id=&quot;10033&quot;&gt;&lt;property id=&quot;20148&quot; value=&quot;5&quot;/&gt;&lt;property id=&quot;20300&quot; value=&quot;Slide 31 - &amp;quot;Fraud&amp;quot;&quot;/&gt;&lt;property id=&quot;20303&quot; value=&quot;-1&quot;/&gt;&lt;property id=&quot;20307&quot; value=&quot;294&quot;/&gt;&lt;property id=&quot;20309&quot; value=&quot;-1&quot;/&gt;&lt;/object&gt;&lt;object type=&quot;3&quot; unique_id=&quot;10034&quot;&gt;&lt;property id=&quot;20148&quot; value=&quot;5&quot;/&gt;&lt;property id=&quot;20300&quot; value=&quot;Slide 32 - &amp;quot;Fraud Discovery&amp;quot;&quot;/&gt;&lt;property id=&quot;20303&quot; value=&quot;-1&quot;/&gt;&lt;property id=&quot;20307&quot; value=&quot;295&quot;/&gt;&lt;property id=&quot;20309&quot; value=&quot;-1&quot;/&gt;&lt;/object&gt;&lt;object type=&quot;3&quot; unique_id=&quot;10036&quot;&gt;&lt;property id=&quot;20148&quot; value=&quot;5&quot;/&gt;&lt;property id=&quot;20300&quot; value=&quot;Slide 33&quot;/&gt;&lt;property id=&quot;20303&quot; value=&quot;-1&quot;/&gt;&lt;property id=&quot;20307&quot; value=&quot;264&quot;/&gt;&lt;property id=&quot;20309&quot; value=&quot;-1&quot;/&gt;&lt;/object&gt;&lt;/object&gt;&lt;object type=&quot;8&quot; unique_id=&quot;10072&quot;&gt;&lt;/object&gt;&lt;object type=&quot;10&quot; unique_id=&quot;10253&quot;&gt;&lt;object type=&quot;11&quot; unique_id=&quot;10254&quot;&gt;&lt;property id=&quot;20180&quot; value=&quot;3&quot;/&gt;&lt;property id=&quot;20181&quot; value=&quot;4&quot;/&gt;&lt;property id=&quot;20183&quot; value=&quot;1&quot;/&gt;&lt;/object&gt;&lt;object type=&quot;12&quot; unique_id=&quot;10373&quot;&gt;&lt;/object&gt;&lt;/object&gt;&lt;object type=&quot;4&quot; unique_id=&quot;10255&quot;&gt;&lt;/object&gt;&lt;/object&gt;&lt;/database&gt;"/>
  <p:tag name="SECTOMILLISECCONVERTED" val="1"/>
</p:tagLst>
</file>

<file path=ppt/tags/tag10.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 name="PRESENTER_SHAPEINFO" val="&lt;ThreeDShapeInfo&gt;&lt;uuid val=&quot;{68FD36C7-A673-4F17-9157-763C29F704E5}&quot;/&gt;&lt;isInvalidForFieldText val=&quot;0&quot;/&gt;&lt;Image&gt;&lt;filename val=&quot;C:\Users\geoffrey.dyer\AppData\Local\Temp\CP106481329151140Session\CPTrustFolder106481329151156\PPTImport106481329945187\data\asimages\{68FD36C7-A673-4F17-9157-763C29F704E5}_MtorLt.png&quot;/&gt;&lt;left val=&quot;-4&quot;/&gt;&lt;top val=&quot;-2&quot;/&gt;&lt;width val=&quot;969&quot;/&gt;&lt;height val=&quot;729&quot;/&gt;&lt;hasText val=&quot;1&quot;/&gt;&lt;/Image&gt;&lt;/ThreeDShapeInfo&gt;"/>
</p:tagLst>
</file>

<file path=ppt/tags/tag100.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4&quot;/&gt;&lt;lineCharCount val=&quot;75&quot;/&gt;&lt;lineCharCount val=&quot;82&quot;/&gt;&lt;lineCharCount val=&quot;86&quot;/&gt;&lt;lineCharCount val=&quot;9&quot;/&gt;&lt;/TableIndex&gt;&lt;/ShapeTextInfo&gt;"/>
  <p:tag name="HTML_SHAPEINFO" val="&lt;ThreeDShapeInfo&gt;&lt;uuid val=&quot;{D2AD8B2A-F743-4891-A744-932DD5924089}&quot;/&gt;&lt;isInvalidForFieldText val=&quot;0&quot;/&gt;&lt;Image&gt;&lt;filename val=&quot;C:\Users\geoffrey.dyer\AppData\Local\Temp\CP106481329151140Session\CPTrustFolder106481329151156\PPTImport106481329945187\data\asimages\{D2AD8B2A-F743-4891-A744-932DD5924089}_9.png&quot;/&gt;&lt;left val=&quot;44&quot;/&gt;&lt;top val=&quot;103&quot;/&gt;&lt;width val=&quot;876&quot;/&gt;&lt;height val=&quot;161&quot;/&gt;&lt;hasText val=&quot;1&quot;/&gt;&lt;/Image&gt;&lt;/ThreeDShapeInfo&gt;"/>
</p:tagLst>
</file>

<file path=ppt/tags/tag10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6&quot;/&gt;&lt;lineCharCount val=&quot;12&quot;/&gt;&lt;lineCharCount val=&quot;14&quot;/&gt;&lt;lineCharCount val=&quot;11&quot;/&gt;&lt;lineCharCount val=&quot;16&quot;/&gt;&lt;lineCharCount val=&quot;13&quot;/&gt;&lt;lineCharCount val=&quot;9&quot;/&gt;&lt;/TableIndex&gt;&lt;/ShapeTextInfo&gt;"/>
  <p:tag name="HTML_SHAPEINFO" val="&lt;ThreeDShapeInfo&gt;&lt;uuid val=&quot;{6F78ADBE-5A53-4FA5-9D1A-AA317DBB5BE1}&quot;/&gt;&lt;isInvalidForFieldText val=&quot;0&quot;/&gt;&lt;Image&gt;&lt;filename val=&quot;C:\Users\geoffrey.dyer\AppData\Local\Temp\CP106481329151140Session\CPTrustFolder106481329151156\PPTImport106481329945187\data\asimages\{6F78ADBE-5A53-4FA5-9D1A-AA317DBB5BE1}_9.png&quot;/&gt;&lt;left val=&quot;119&quot;/&gt;&lt;top val=&quot;255&quot;/&gt;&lt;width val=&quot;170&quot;/&gt;&lt;height val=&quot;195&quot;/&gt;&lt;hasText val=&quot;1&quot;/&gt;&lt;/Image&gt;&lt;/ThreeDShapeInfo&gt;"/>
</p:tagLst>
</file>

<file path=ppt/tags/tag10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5&quot;/&gt;&lt;lineCharCount val=&quot;7&quot;/&gt;&lt;lineCharCount val=&quot;13&quot;/&gt;&lt;lineCharCount val=&quot;11&quot;/&gt;&lt;lineCharCount val=&quot;13&quot;/&gt;&lt;lineCharCount val=&quot;13&quot;/&gt;&lt;/TableIndex&gt;&lt;/ShapeTextInfo&gt;"/>
  <p:tag name="HTML_SHAPEINFO" val="&lt;ThreeDShapeInfo&gt;&lt;uuid val=&quot;{448B2BE5-32F8-4590-B672-3D554415E4EE}&quot;/&gt;&lt;isInvalidForFieldText val=&quot;0&quot;/&gt;&lt;Image&gt;&lt;filename val=&quot;C:\Users\geoffrey.dyer\AppData\Local\Temp\CP106481329151140Session\CPTrustFolder106481329151156\PPTImport106481329945187\data\asimages\{448B2BE5-32F8-4590-B672-3D554415E4EE}_9.png&quot;/&gt;&lt;left val=&quot;583&quot;/&gt;&lt;top val=&quot;198&quot;/&gt;&lt;width val=&quot;217&quot;/&gt;&lt;height val=&quot;148&quot;/&gt;&lt;hasText val=&quot;1&quot;/&gt;&lt;/Image&gt;&lt;/ThreeDShapeInfo&gt;"/>
</p:tagLst>
</file>

<file path=ppt/tags/tag10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5&quot;/&gt;&lt;lineCharCount val=&quot;11&quot;/&gt;&lt;lineCharCount val=&quot;15&quot;/&gt;&lt;lineCharCount val=&quot;15&quot;/&gt;&lt;lineCharCount val=&quot;9&quot;/&gt;&lt;lineCharCount val=&quot;12&quot;/&gt;&lt;/TableIndex&gt;&lt;/ShapeTextInfo&gt;"/>
  <p:tag name="HTML_SHAPEINFO" val="&lt;ThreeDShapeInfo&gt;&lt;uuid val=&quot;{7EBA8A69-8A07-4EAC-8D08-50645656C2C1}&quot;/&gt;&lt;isInvalidForFieldText val=&quot;0&quot;/&gt;&lt;Image&gt;&lt;filename val=&quot;C:\Users\geoffrey.dyer\AppData\Local\Temp\CP106481329151140Session\CPTrustFolder106481329151156\PPTImport106481329945187\data\asimages\{7EBA8A69-8A07-4EAC-8D08-50645656C2C1}_9.png&quot;/&gt;&lt;left val=&quot;327&quot;/&gt;&lt;top val=&quot;295&quot;/&gt;&lt;width val=&quot;186&quot;/&gt;&lt;height val=&quot;187&quot;/&gt;&lt;hasText val=&quot;1&quot;/&gt;&lt;/Image&gt;&lt;/ThreeDShapeInfo&gt;"/>
</p:tagLst>
</file>

<file path=ppt/tags/tag10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5&quot;/&gt;&lt;lineCharCount val=&quot;9&quot;/&gt;&lt;lineCharCount val=&quot;5&quot;/&gt;&lt;lineCharCount val=&quot;7&quot;/&gt;&lt;lineCharCount val=&quot;9&quot;/&gt;&lt;lineCharCount val=&quot;9&quot;/&gt;&lt;/TableIndex&gt;&lt;/ShapeTextInfo&gt;"/>
  <p:tag name="HTML_SHAPEINFO" val="&lt;ThreeDShapeInfo&gt;&lt;uuid val=&quot;{BEB1A68C-A8B7-48B4-8FF4-7AD7216DDAFE}&quot;/&gt;&lt;isInvalidForFieldText val=&quot;0&quot;/&gt;&lt;Image&gt;&lt;filename val=&quot;C:\Users\geoffrey.dyer\AppData\Local\Temp\CP106481329151140Session\CPTrustFolder106481329151156\PPTImport106481329945187\data\asimages\{BEB1A68C-A8B7-48B4-8FF4-7AD7216DDAFE}_9.png&quot;/&gt;&lt;left val=&quot;527&quot;/&gt;&lt;top val=&quot;415&quot;/&gt;&lt;width val=&quot;171&quot;/&gt;&lt;height val=&quot;154&quot;/&gt;&lt;hasText val=&quot;1&quot;/&gt;&lt;/Image&gt;&lt;/ThreeDShapeInfo&gt;"/>
</p:tagLst>
</file>

<file path=ppt/tags/tag10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4&quot;/&gt;&lt;lineCharCount val=&quot;12&quot;/&gt;&lt;lineCharCount val=&quot;10&quot;/&gt;&lt;lineCharCount val=&quot;5&quot;/&gt;&lt;lineCharCount val=&quot;8&quot;/&gt;&lt;/TableIndex&gt;&lt;/ShapeTextInfo&gt;"/>
  <p:tag name="HTML_SHAPEINFO" val="&lt;ThreeDShapeInfo&gt;&lt;uuid val=&quot;{C54BEB55-9D54-44D5-9E27-08BE47016E30}&quot;/&gt;&lt;isInvalidForFieldText val=&quot;0&quot;/&gt;&lt;Image&gt;&lt;filename val=&quot;C:\Users\geoffrey.dyer\AppData\Local\Temp\CP106481329151140Session\CPTrustFolder106481329151156\PPTImport106481329945187\data\asimages\{C54BEB55-9D54-44D5-9E27-08BE47016E30}_9.png&quot;/&gt;&lt;left val=&quot;742&quot;/&gt;&lt;top val=&quot;351&quot;/&gt;&lt;width val=&quot;187&quot;/&gt;&lt;height val=&quot;129&quot;/&gt;&lt;hasText val=&quot;1&quot;/&gt;&lt;/Image&gt;&lt;/ThreeDShapeInfo&gt;"/>
</p:tagLst>
</file>

<file path=ppt/tags/tag106.xml><?xml version="1.0" encoding="utf-8"?>
<p:tagLst xmlns:a="http://schemas.openxmlformats.org/drawingml/2006/main" xmlns:r="http://schemas.openxmlformats.org/officeDocument/2006/relationships" xmlns:p="http://schemas.openxmlformats.org/presentationml/2006/main">
  <p:tag name="HTML_SHAPEINFO" val="&lt;SlideThumbPath val=&quot;Slide10.PNG&quot;/&gt;"/>
</p:tagLst>
</file>

<file path=ppt/tags/tag10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7&quot;/&gt;&lt;/TableIndex&gt;&lt;/ShapeTextInfo&gt;"/>
  <p:tag name="HTML_SHAPEINFO" val="&lt;ThreeDShapeInfo&gt;&lt;uuid val=&quot;{5703A52A-F537-425C-BBCF-96179911ACD5}&quot;/&gt;&lt;isInvalidForFieldText val=&quot;0&quot;/&gt;&lt;Image&gt;&lt;filename val=&quot;C:\Users\geoffrey.dyer\AppData\Local\Temp\CP106481329151140Session\CPTrustFolder106481329151156\PPTImport106481329945187\data\asimages\{5703A52A-F537-425C-BBCF-96179911ACD5}_10.png&quot;/&gt;&lt;left val=&quot;127&quot;/&gt;&lt;top val=&quot;28&quot;/&gt;&lt;width val=&quot;785&quot;/&gt;&lt;height val=&quot;121&quot;/&gt;&lt;hasText val=&quot;1&quot;/&gt;&lt;/Image&gt;&lt;/ThreeDShapeInfo&gt;"/>
</p:tagLst>
</file>

<file path=ppt/tags/tag10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quot;/&gt;&lt;/TableIndex&gt;&lt;/ShapeTextInfo&gt;"/>
  <p:tag name="HTML_SHAPEINFO" val="&lt;ThreeDShapeInfo&gt;&lt;uuid val=&quot;{EBEA4D4A-E5EF-4E34-B20B-226035715D4D}&quot;/&gt;&lt;isInvalidForFieldText val=&quot;0&quot;/&gt;&lt;Image&gt;&lt;filename val=&quot;C:\Users\geoffrey.dyer\AppData\Local\Temp\CP106481329151140Session\CPTrustFolder106481329151156\PPTImport106481329945187\data\asimages\{EBEA4D4A-E5EF-4E34-B20B-226035715D4D}_10.png&quot;/&gt;&lt;left val=&quot;815&quot;/&gt;&lt;top val=&quot;628&quot;/&gt;&lt;width val=&quot;102&quot;/&gt;&lt;height val=&quot;52&quot;/&gt;&lt;hasText val=&quot;1&quot;/&gt;&lt;/Image&gt;&lt;/ThreeDShapeInfo&gt;"/>
</p:tagLst>
</file>

<file path=ppt/tags/tag109.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1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110.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7&quot;/&gt;&lt;lineCharCount val=&quot;22&quot;/&gt;&lt;lineCharCount val=&quot;28&quot;/&gt;&lt;lineCharCount val=&quot;27&quot;/&gt;&lt;lineCharCount val=&quot;20&quot;/&gt;&lt;lineCharCount val=&quot;22&quot;/&gt;&lt;lineCharCount val=&quot;22&quot;/&gt;&lt;lineCharCount val=&quot;1&quot;/&gt;&lt;/TableIndex&gt;&lt;/ShapeTextInfo&gt;"/>
  <p:tag name="HTML_SHAPEINFO" val="&lt;ThreeDShapeInfo&gt;&lt;uuid val=&quot;{C01CFA38-440A-477B-B5D6-EE2B090A5665}&quot;/&gt;&lt;isInvalidForFieldText val=&quot;0&quot;/&gt;&lt;Image&gt;&lt;filename val=&quot;C:\Users\geoffrey.dyer\AppData\Local\Temp\CP106481329151140Session\CPTrustFolder106481329151156\PPTImport106481329945187\data\asimages\{C01CFA38-440A-477B-B5D6-EE2B090A5665}_10.png&quot;/&gt;&lt;left val=&quot;64&quot;/&gt;&lt;top val=&quot;215&quot;/&gt;&lt;width val=&quot;373&quot;/&gt;&lt;height val=&quot;281&quot;/&gt;&lt;hasText val=&quot;1&quot;/&gt;&lt;/Image&gt;&lt;/ThreeDShapeInfo&gt;"/>
</p:tagLst>
</file>

<file path=ppt/tags/tag111.xml><?xml version="1.0" encoding="utf-8"?>
<p:tagLst xmlns:a="http://schemas.openxmlformats.org/drawingml/2006/main" xmlns:r="http://schemas.openxmlformats.org/officeDocument/2006/relationships" xmlns:p="http://schemas.openxmlformats.org/presentationml/2006/main">
  <p:tag name="HTML_SHAPEINFO" val="&lt;SlideThumbPath val=&quot;Slide11.PNG&quot;/&gt;"/>
</p:tagLst>
</file>

<file path=ppt/tags/tag11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1&quot;/&gt;&lt;/TableIndex&gt;&lt;/ShapeTextInfo&gt;"/>
  <p:tag name="HTML_SHAPEINFO" val="&lt;ThreeDShapeInfo&gt;&lt;uuid val=&quot;{A3BF2D86-29FF-47E1-B504-3A36E8011FCA}&quot;/&gt;&lt;isInvalidForFieldText val=&quot;0&quot;/&gt;&lt;Image&gt;&lt;filename val=&quot;C:\Users\geoffrey.dyer\AppData\Local\Temp\CP106481329151140Session\CPTrustFolder106481329151156\PPTImport106481329945187\data\asimages\{A3BF2D86-29FF-47E1-B504-3A36E8011FCA}_11.png&quot;/&gt;&lt;left val=&quot;127&quot;/&gt;&lt;top val=&quot;28&quot;/&gt;&lt;width val=&quot;785&quot;/&gt;&lt;height val=&quot;121&quot;/&gt;&lt;hasText val=&quot;1&quot;/&gt;&lt;/Image&gt;&lt;/ThreeDShapeInfo&gt;"/>
</p:tagLst>
</file>

<file path=ppt/tags/tag11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quot;/&gt;&lt;/TableIndex&gt;&lt;/ShapeTextInfo&gt;"/>
  <p:tag name="HTML_SHAPEINFO" val="&lt;ThreeDShapeInfo&gt;&lt;uuid val=&quot;{07196FDC-C18E-40F6-8347-780F20178C0A}&quot;/&gt;&lt;isInvalidForFieldText val=&quot;0&quot;/&gt;&lt;Image&gt;&lt;filename val=&quot;C:\Users\geoffrey.dyer\AppData\Local\Temp\CP106481329151140Session\CPTrustFolder106481329151156\PPTImport106481329945187\data\asimages\{07196FDC-C18E-40F6-8347-780F20178C0A}_11.png&quot;/&gt;&lt;left val=&quot;815&quot;/&gt;&lt;top val=&quot;628&quot;/&gt;&lt;width val=&quot;102&quot;/&gt;&lt;height val=&quot;52&quot;/&gt;&lt;hasText val=&quot;1&quot;/&gt;&lt;/Image&gt;&lt;/ThreeDShapeInfo&gt;"/>
</p:tagLst>
</file>

<file path=ppt/tags/tag11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11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5&quot;/&gt;&lt;lineCharCount val=&quot;55&quot;/&gt;&lt;lineCharCount val=&quot;49&quot;/&gt;&lt;lineCharCount val=&quot;25&quot;/&gt;&lt;lineCharCount val=&quot;51&quot;/&gt;&lt;lineCharCount val=&quot;29&quot;/&gt;&lt;/TableIndex&gt;&lt;/ShapeTextInfo&gt;"/>
  <p:tag name="HTML_SHAPEINFO" val="&lt;ThreeDShapeInfo&gt;&lt;uuid val=&quot;{89C8F97A-9AD4-4FEA-9828-B1D3DDF738D1}&quot;/&gt;&lt;isInvalidForFieldText val=&quot;0&quot;/&gt;&lt;Image&gt;&lt;filename val=&quot;C:\Users\geoffrey.dyer\AppData\Local\Temp\CP106481329151140Session\CPTrustFolder106481329151156\PPTImport106481329945187\data\asimages\{89C8F97A-9AD4-4FEA-9828-B1D3DDF738D1}_11.png&quot;/&gt;&lt;left val=&quot;128&quot;/&gt;&lt;top val=&quot;484&quot;/&gt;&lt;width val=&quot;751&quot;/&gt;&lt;height val=&quot;188&quot;/&gt;&lt;hasText val=&quot;1&quot;/&gt;&lt;/Image&gt;&lt;/ThreeDShapeInfo&gt;"/>
</p:tagLst>
</file>

<file path=ppt/tags/tag11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0&quot;/&gt;&lt;/TableIndex&gt;&lt;/ShapeTextInfo&gt;"/>
  <p:tag name="PRESENTER_SHAPEINFO" val="&lt;ThreeDShapeInfo&gt;&lt;uuid val=&quot;{4435C9D4-18C5-4B7E-B4BA-CCC73956D7AF}&quot;/&gt;&lt;isInvalidForFieldText val=&quot;0&quot;/&gt;&lt;Image&gt;&lt;filename val=&quot;C:\Users\geoffrey.dyer\AppData\Local\Temp\CP106481329151140Session\CPTrustFolder106481329151156\PPTImport106481329945187\data\asimages\{4435C9D4-18C5-4B7E-B4BA-CCC73956D7AF}_11.png&quot;/&gt;&lt;left val=&quot;66&quot;/&gt;&lt;top val=&quot;324&quot;/&gt;&lt;width val=&quot;241&quot;/&gt;&lt;height val=&quot;63&quot;/&gt;&lt;hasText val=&quot;1&quot;/&gt;&lt;/Image&gt;&lt;/ThreeDShapeInfo&gt;"/>
</p:tagLst>
</file>

<file path=ppt/tags/tag11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7&quot;/&gt;&lt;lineCharCount val=&quot;7&quot;/&gt;&lt;lineCharCount val=&quot;10&quot;/&gt;&lt;lineCharCount val=&quot;13&quot;/&gt;&lt;lineCharCount val=&quot;9&quot;/&gt;&lt;lineCharCount val=&quot;11&quot;/&gt;&lt;lineCharCount val=&quot;12&quot;/&gt;&lt;lineCharCount val=&quot;8&quot;/&gt;&lt;/TableIndex&gt;&lt;/ShapeTextInfo&gt;"/>
  <p:tag name="PRESENTER_SHAPEINFO" val="&lt;ThreeDShapeInfo&gt;&lt;uuid val=&quot;{EE7F58DB-F256-45CB-B5AA-0CFD2F1441AB}&quot;/&gt;&lt;isInvalidForFieldText val=&quot;0&quot;/&gt;&lt;Image&gt;&lt;filename val=&quot;C:\Users\geoffrey.dyer\AppData\Local\Temp\CP106481329151140Session\CPTrustFolder106481329151156\PPTImport106481329945187\data\asimages\{EE7F58DB-F256-45CB-B5AA-0CFD2F1441AB}_11.png&quot;/&gt;&lt;left val=&quot;583&quot;/&gt;&lt;top val=&quot;196&quot;/&gt;&lt;width val=&quot;349&quot;/&gt;&lt;height val=&quot;188&quot;/&gt;&lt;hasText val=&quot;1&quot;/&gt;&lt;/Image&gt;&lt;/ThreeDShapeInfo&gt;"/>
</p:tagLst>
</file>

<file path=ppt/tags/tag11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0&quot;/&gt;&lt;/TableIndex&gt;&lt;/ShapeTextInfo&gt;"/>
  <p:tag name="PRESENTER_SHAPEINFO" val="&lt;ThreeDShapeInfo&gt;&lt;uuid val=&quot;{EAEF1130-6CA9-49B6-AA1E-4075BE2791A0}&quot;/&gt;&lt;isInvalidForFieldText val=&quot;0&quot;/&gt;&lt;Image&gt;&lt;filename val=&quot;C:\Users\geoffrey.dyer\AppData\Local\Temp\CP106481329151140Session\CPTrustFolder106481329151156\PPTImport106481329945187\data\asimages\{EAEF1130-6CA9-49B6-AA1E-4075BE2791A0}_11.png&quot;/&gt;&lt;left val=&quot;658&quot;/&gt;&lt;top val=&quot;380&quot;/&gt;&lt;width val=&quot;282&quot;/&gt;&lt;height val=&quot;66&quot;/&gt;&lt;hasText val=&quot;1&quot;/&gt;&lt;/Image&gt;&lt;/ThreeDShapeInfo&gt;"/>
</p:tagLst>
</file>

<file path=ppt/tags/tag119.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2&quot;/&gt;&lt;lineCharCount val=&quot;10&quot;/&gt;&lt;lineCharCount val=&quot;11&quot;/&gt;&lt;/TableIndex&gt;&lt;/ShapeTextInfo&gt;"/>
  <p:tag name="PRESENTER_SHAPEINFO" val="&lt;ThreeDShapeInfo&gt;&lt;uuid val=&quot;{C0D049B3-8EDE-4BAD-8685-B487793D671B}&quot;/&gt;&lt;isInvalidForFieldText val=&quot;0&quot;/&gt;&lt;Image&gt;&lt;filename val=&quot;C:\Users\geoffrey.dyer\AppData\Local\Temp\CP106481329151140Session\CPTrustFolder106481329151156\PPTImport106481329945187\data\asimages\{C0D049B3-8EDE-4BAD-8685-B487793D671B}_11.png&quot;/&gt;&lt;left val=&quot;74&quot;/&gt;&lt;top val=&quot;412&quot;/&gt;&lt;width val=&quot;438&quot;/&gt;&lt;height val=&quot;81&quot;/&gt;&lt;hasText val=&quot;1&quot;/&gt;&lt;/Image&gt;&lt;/ThreeDShapeInfo&gt;"/>
</p:tagLst>
</file>

<file path=ppt/tags/tag1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5&quot;/&gt;&lt;/TableIndex&gt;&lt;/ShapeTextInfo&gt;"/>
</p:tagLst>
</file>

<file path=ppt/tags/tag120.xml><?xml version="1.0" encoding="utf-8"?>
<p:tagLst xmlns:a="http://schemas.openxmlformats.org/drawingml/2006/main" xmlns:r="http://schemas.openxmlformats.org/officeDocument/2006/relationships" xmlns:p="http://schemas.openxmlformats.org/presentationml/2006/main">
  <p:tag name="HTML_SHAPEINFO" val="&lt;SlideThumbPath val=&quot;Slide12.PNG&quot;/&gt;"/>
</p:tagLst>
</file>

<file path=ppt/tags/tag12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6&quot;/&gt;&lt;/TableIndex&gt;&lt;/ShapeTextInfo&gt;"/>
  <p:tag name="HTML_SHAPEINFO" val="&lt;ThreeDShapeInfo&gt;&lt;uuid val=&quot;{8B27CB96-CBDB-4435-A33F-BCDFAE4DCBE7}&quot;/&gt;&lt;isInvalidForFieldText val=&quot;0&quot;/&gt;&lt;Image&gt;&lt;filename val=&quot;C:\Users\geoffrey.dyer\AppData\Local\Temp\CP106481329151140Session\CPTrustFolder106481329151156\PPTImport106481329945187\data\asimages\{8B27CB96-CBDB-4435-A33F-BCDFAE4DCBE7}_12.png&quot;/&gt;&lt;left val=&quot;127&quot;/&gt;&lt;top val=&quot;28&quot;/&gt;&lt;width val=&quot;785&quot;/&gt;&lt;height val=&quot;121&quot;/&gt;&lt;hasText val=&quot;1&quot;/&gt;&lt;/Image&gt;&lt;/ThreeDShapeInfo&gt;"/>
</p:tagLst>
</file>

<file path=ppt/tags/tag12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quot;/&gt;&lt;/TableIndex&gt;&lt;/ShapeTextInfo&gt;"/>
  <p:tag name="HTML_SHAPEINFO" val="&lt;ThreeDShapeInfo&gt;&lt;uuid val=&quot;{041D711C-D4B0-47A5-B780-7779D7D72963}&quot;/&gt;&lt;isInvalidForFieldText val=&quot;0&quot;/&gt;&lt;Image&gt;&lt;filename val=&quot;C:\Users\geoffrey.dyer\AppData\Local\Temp\CP106481329151140Session\CPTrustFolder106481329151156\PPTImport106481329945187\data\asimages\{041D711C-D4B0-47A5-B780-7779D7D72963}_12.png&quot;/&gt;&lt;left val=&quot;815&quot;/&gt;&lt;top val=&quot;628&quot;/&gt;&lt;width val=&quot;102&quot;/&gt;&lt;height val=&quot;52&quot;/&gt;&lt;hasText val=&quot;1&quot;/&gt;&lt;/Image&gt;&lt;/ThreeDShapeInfo&gt;"/>
</p:tagLst>
</file>

<file path=ppt/tags/tag12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12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4&quot;/&gt;&lt;lineCharCount val=&quot;54&quot;/&gt;&lt;lineCharCount val=&quot;56&quot;/&gt;&lt;lineCharCount val=&quot;40&quot;/&gt;&lt;lineCharCount val=&quot;45&quot;/&gt;&lt;/TableIndex&gt;&lt;/ShapeTextInfo&gt;"/>
  <p:tag name="HTML_SHAPEINFO" val="&lt;ThreeDShapeInfo&gt;&lt;uuid val=&quot;{7CE2E67F-B8CD-4032-BD24-0F1BE904462B}&quot;/&gt;&lt;isInvalidForFieldText val=&quot;0&quot;/&gt;&lt;Image&gt;&lt;filename val=&quot;C:\Users\geoffrey.dyer\AppData\Local\Temp\CP106481329151140Session\CPTrustFolder106481329151156\PPTImport106481329945187\data\asimages\{7CE2E67F-B8CD-4032-BD24-0F1BE904462B}_12.png&quot;/&gt;&lt;left val=&quot;45&quot;/&gt;&lt;top val=&quot;123&quot;/&gt;&lt;width val=&quot;899&quot;/&gt;&lt;height val=&quot;154&quot;/&gt;&lt;hasText val=&quot;1&quot;/&gt;&lt;/Image&gt;&lt;/ThreeDShapeInfo&gt;"/>
</p:tagLst>
</file>

<file path=ppt/tags/tag125.xml><?xml version="1.0" encoding="utf-8"?>
<p:tagLst xmlns:a="http://schemas.openxmlformats.org/drawingml/2006/main" xmlns:r="http://schemas.openxmlformats.org/officeDocument/2006/relationships" xmlns:p="http://schemas.openxmlformats.org/presentationml/2006/main">
  <p:tag name="HTML_SHAPEINFO" val="&lt;SlideThumbPath val=&quot;Slide13.PNG&quot;/&gt;"/>
</p:tagLst>
</file>

<file path=ppt/tags/tag12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4&quot;/&gt;&lt;/TableIndex&gt;&lt;/ShapeTextInfo&gt;"/>
  <p:tag name="HTML_SHAPEINFO" val="&lt;ThreeDShapeInfo&gt;&lt;uuid val=&quot;{A1D2969B-0E66-42C3-9C7A-0C80C8C21C1F}&quot;/&gt;&lt;isInvalidForFieldText val=&quot;0&quot;/&gt;&lt;Image&gt;&lt;filename val=&quot;C:\Users\geoffrey.dyer\AppData\Local\Temp\CP106481329151140Session\CPTrustFolder106481329151156\PPTImport106481329945187\data\asimages\{A1D2969B-0E66-42C3-9C7A-0C80C8C21C1F}_13.png&quot;/&gt;&lt;left val=&quot;127&quot;/&gt;&lt;top val=&quot;28&quot;/&gt;&lt;width val=&quot;785&quot;/&gt;&lt;height val=&quot;121&quot;/&gt;&lt;hasText val=&quot;1&quot;/&gt;&lt;/Image&gt;&lt;/ThreeDShapeInfo&gt;"/>
</p:tagLst>
</file>

<file path=ppt/tags/tag12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quot;/&gt;&lt;/TableIndex&gt;&lt;/ShapeTextInfo&gt;"/>
  <p:tag name="HTML_SHAPEINFO" val="&lt;ThreeDShapeInfo&gt;&lt;uuid val=&quot;{383C349B-EDC4-4DD2-B760-B229D43D6FF4}&quot;/&gt;&lt;isInvalidForFieldText val=&quot;0&quot;/&gt;&lt;Image&gt;&lt;filename val=&quot;C:\Users\geoffrey.dyer\AppData\Local\Temp\CP106481329151140Session\CPTrustFolder106481329151156\PPTImport106481329945187\data\asimages\{383C349B-EDC4-4DD2-B760-B229D43D6FF4}_13.png&quot;/&gt;&lt;left val=&quot;815&quot;/&gt;&lt;top val=&quot;628&quot;/&gt;&lt;width val=&quot;102&quot;/&gt;&lt;height val=&quot;52&quot;/&gt;&lt;hasText val=&quot;1&quot;/&gt;&lt;/Image&gt;&lt;/ThreeDShapeInfo&gt;"/>
</p:tagLst>
</file>

<file path=ppt/tags/tag12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129.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1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2&quot;/&gt;&lt;/TableIndex&gt;&lt;/ShapeTextInfo&gt;"/>
</p:tagLst>
</file>

<file path=ppt/tags/tag130.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4&quot;/&gt;&lt;lineCharCount val=&quot;66&quot;/&gt;&lt;lineCharCount val=&quot;70&quot;/&gt;&lt;lineCharCount val=&quot;62&quot;/&gt;&lt;lineCharCount val=&quot;32&quot;/&gt;&lt;/TableIndex&gt;&lt;/ShapeTextInfo&gt;"/>
  <p:tag name="HTML_SHAPEINFO" val="&lt;ThreeDShapeInfo&gt;&lt;uuid val=&quot;{63704F95-25E2-4C89-A674-7D29E28E00C6}&quot;/&gt;&lt;isInvalidForFieldText val=&quot;0&quot;/&gt;&lt;Image&gt;&lt;filename val=&quot;C:\Users\geoffrey.dyer\AppData\Local\Temp\CP106481329151140Session\CPTrustFolder106481329151156\PPTImport106481329945187\data\asimages\{63704F95-25E2-4C89-A674-7D29E28E00C6}_13.png&quot;/&gt;&lt;left val=&quot;40&quot;/&gt;&lt;top val=&quot;135&quot;/&gt;&lt;width val=&quot;919&quot;/&gt;&lt;height val=&quot;157&quot;/&gt;&lt;hasText val=&quot;1&quot;/&gt;&lt;/Image&gt;&lt;/ThreeDShapeInfo&gt;"/>
</p:tagLst>
</file>

<file path=ppt/tags/tag131.xml><?xml version="1.0" encoding="utf-8"?>
<p:tagLst xmlns:a="http://schemas.openxmlformats.org/drawingml/2006/main" xmlns:r="http://schemas.openxmlformats.org/officeDocument/2006/relationships" xmlns:p="http://schemas.openxmlformats.org/presentationml/2006/main">
  <p:tag name="HTML_SHAPEINFO" val="&lt;SlideThumbPath val=&quot;Slide14.PNG&quot;/&gt;"/>
</p:tagLst>
</file>

<file path=ppt/tags/tag13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7&quot;/&gt;&lt;/TableIndex&gt;&lt;/ShapeTextInfo&gt;"/>
  <p:tag name="HTML_SHAPEINFO" val="&lt;ThreeDShapeInfo&gt;&lt;uuid val=&quot;{0E2A451F-3ABB-489D-A43F-901FE133CFFD}&quot;/&gt;&lt;isInvalidForFieldText val=&quot;0&quot;/&gt;&lt;Image&gt;&lt;filename val=&quot;C:\Users\geoffrey.dyer\AppData\Local\Temp\CP106481329151140Session\CPTrustFolder106481329151156\PPTImport106481329945187\data\asimages\{0E2A451F-3ABB-489D-A43F-901FE133CFFD}_14.png&quot;/&gt;&lt;left val=&quot;127&quot;/&gt;&lt;top val=&quot;28&quot;/&gt;&lt;width val=&quot;785&quot;/&gt;&lt;height val=&quot;121&quot;/&gt;&lt;hasText val=&quot;1&quot;/&gt;&lt;/Image&gt;&lt;/ThreeDShapeInfo&gt;"/>
</p:tagLst>
</file>

<file path=ppt/tags/tag13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quot;/&gt;&lt;/TableIndex&gt;&lt;/ShapeTextInfo&gt;"/>
  <p:tag name="HTML_SHAPEINFO" val="&lt;ThreeDShapeInfo&gt;&lt;uuid val=&quot;{7699FC95-77DF-4B49-B363-FE93B7E24E49}&quot;/&gt;&lt;isInvalidForFieldText val=&quot;0&quot;/&gt;&lt;Image&gt;&lt;filename val=&quot;C:\Users\geoffrey.dyer\AppData\Local\Temp\CP106481329151140Session\CPTrustFolder106481329151156\PPTImport106481329945187\data\asimages\{7699FC95-77DF-4B49-B363-FE93B7E24E49}_14.png&quot;/&gt;&lt;left val=&quot;815&quot;/&gt;&lt;top val=&quot;628&quot;/&gt;&lt;width val=&quot;102&quot;/&gt;&lt;height val=&quot;52&quot;/&gt;&lt;hasText val=&quot;1&quot;/&gt;&lt;/Image&gt;&lt;/ThreeDShapeInfo&gt;"/>
</p:tagLst>
</file>

<file path=ppt/tags/tag13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13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2&quot;/&gt;&lt;lineCharCount val=&quot;19&quot;/&gt;&lt;lineCharCount val=&quot;23&quot;/&gt;&lt;lineCharCount val=&quot;24&quot;/&gt;&lt;lineCharCount val=&quot;28&quot;/&gt;&lt;lineCharCount val=&quot;12&quot;/&gt;&lt;lineCharCount val=&quot;32&quot;/&gt;&lt;lineCharCount val=&quot;27&quot;/&gt;&lt;lineCharCount val=&quot;17&quot;/&gt;&lt;lineCharCount val=&quot;23&quot;/&gt;&lt;lineCharCount val=&quot;10&quot;/&gt;&lt;lineCharCount val=&quot;23&quot;/&gt;&lt;lineCharCount val=&quot;7&quot;/&gt;&lt;/TableIndex&gt;&lt;/ShapeTextInfo&gt;"/>
  <p:tag name="HTML_SHAPEINFO" val="&lt;ThreeDShapeInfo&gt;&lt;uuid val=&quot;{C9DAADAF-B846-4631-9B86-88E0DEF6CD04}&quot;/&gt;&lt;isInvalidForFieldText val=&quot;0&quot;/&gt;&lt;Image&gt;&lt;filename val=&quot;C:\Users\geoffrey.dyer\AppData\Local\Temp\CP106481329151140Session\CPTrustFolder106481329151156\PPTImport106481329945187\data\asimages\{C9DAADAF-B846-4631-9B86-88E0DEF6CD04}_14.png&quot;/&gt;&lt;left val=&quot;126&quot;/&gt;&lt;top val=&quot;175&quot;/&gt;&lt;width val=&quot;416&quot;/&gt;&lt;height val=&quot;460&quot;/&gt;&lt;hasText val=&quot;1&quot;/&gt;&lt;/Image&gt;&lt;/ThreeDShapeInfo&gt;"/>
</p:tagLst>
</file>

<file path=ppt/tags/tag13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13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2&quot;/&gt;&lt;lineCharCount val=&quot;20&quot;/&gt;&lt;lineCharCount val=&quot;21&quot;/&gt;&lt;/TableIndex&gt;&lt;/ShapeTextInfo&gt;"/>
  <p:tag name="HTML_SHAPEINFO" val="&lt;ThreeDShapeInfo&gt;&lt;uuid val=&quot;{230DC7E0-3C13-4017-A605-EFFC91A50EE9}&quot;/&gt;&lt;isInvalidForFieldText val=&quot;0&quot;/&gt;&lt;Image&gt;&lt;filename val=&quot;C:\Users\geoffrey.dyer\AppData\Local\Temp\CP106481329151140Session\CPTrustFolder106481329151156\PPTImport106481329945187\data\asimages\{230DC7E0-3C13-4017-A605-EFFC91A50EE9}_14.png&quot;/&gt;&lt;left val=&quot;531&quot;/&gt;&lt;top val=&quot;504&quot;/&gt;&lt;width val=&quot;251&quot;/&gt;&lt;height val=&quot;80&quot;/&gt;&lt;hasText val=&quot;1&quot;/&gt;&lt;/Image&gt;&lt;/ThreeDShapeInfo&gt;"/>
</p:tagLst>
</file>

<file path=ppt/tags/tag13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1&quot;/&gt;&lt;/TableIndex&gt;&lt;/ShapeTextInfo&gt;"/>
  <p:tag name="HTML_SHAPEINFO" val="&lt;ThreeDShapeInfo&gt;&lt;uuid val=&quot;{6C2B37F7-9687-46CA-B4E1-142032CD465A}&quot;/&gt;&lt;isInvalidForFieldText val=&quot;0&quot;/&gt;&lt;Image&gt;&lt;filename val=&quot;C:\Users\geoffrey.dyer\AppData\Local\Temp\CP106481329151140Session\CPTrustFolder106481329151156\PPTImport106481329945187\data\asimages\{6C2B37F7-9687-46CA-B4E1-142032CD465A}_14.png&quot;/&gt;&lt;left val=&quot;755&quot;/&gt;&lt;top val=&quot;524&quot;/&gt;&lt;width val=&quot;159&quot;/&gt;&lt;height val=&quot;52&quot;/&gt;&lt;hasText val=&quot;1&quot;/&gt;&lt;/Image&gt;&lt;/ThreeDShapeInfo&gt;"/>
</p:tagLst>
</file>

<file path=ppt/tags/tag139.xml><?xml version="1.0" encoding="utf-8"?>
<p:tagLst xmlns:a="http://schemas.openxmlformats.org/drawingml/2006/main" xmlns:r="http://schemas.openxmlformats.org/officeDocument/2006/relationships" xmlns:p="http://schemas.openxmlformats.org/presentationml/2006/main">
  <p:tag name="HTML_SHAPEINFO" val="&lt;SlideThumbPath val=&quot;Slide15.PNG&quot;/&gt;"/>
</p:tagLst>
</file>

<file path=ppt/tags/tag1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2&quot;/&gt;&lt;/TableIndex&gt;&lt;/ShapeTextInfo&gt;"/>
</p:tagLst>
</file>

<file path=ppt/tags/tag140.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7&quot;/&gt;&lt;/TableIndex&gt;&lt;/ShapeTextInfo&gt;"/>
  <p:tag name="HTML_SHAPEINFO" val="&lt;ThreeDShapeInfo&gt;&lt;uuid val=&quot;{B8133C3B-AF82-4455-A390-EE7FF2073974}&quot;/&gt;&lt;isInvalidForFieldText val=&quot;0&quot;/&gt;&lt;Image&gt;&lt;filename val=&quot;C:\Users\geoffrey.dyer\AppData\Local\Temp\CP106481329151140Session\CPTrustFolder106481329151156\PPTImport106481329945187\data\asimages\{B8133C3B-AF82-4455-A390-EE7FF2073974}_15.png&quot;/&gt;&lt;left val=&quot;127&quot;/&gt;&lt;top val=&quot;28&quot;/&gt;&lt;width val=&quot;785&quot;/&gt;&lt;height val=&quot;121&quot;/&gt;&lt;hasText val=&quot;1&quot;/&gt;&lt;/Image&gt;&lt;/ThreeDShapeInfo&gt;"/>
</p:tagLst>
</file>

<file path=ppt/tags/tag14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3&quot;/&gt;&lt;/TableIndex&gt;&lt;/ShapeTextInfo&gt;"/>
  <p:tag name="HTML_SHAPEINFO" val="&lt;ThreeDShapeInfo&gt;&lt;uuid val=&quot;{3CAF5896-C080-46FE-8911-79A533822173}&quot;/&gt;&lt;isInvalidForFieldText val=&quot;0&quot;/&gt;&lt;Image&gt;&lt;filename val=&quot;C:\Users\geoffrey.dyer\AppData\Local\Temp\CP106481329151140Session\CPTrustFolder106481329151156\PPTImport106481329945187\data\asimages\{3CAF5896-C080-46FE-8911-79A533822173}_15.png&quot;/&gt;&lt;left val=&quot;95&quot;/&gt;&lt;top val=&quot;103&quot;/&gt;&lt;width val=&quot;841&quot;/&gt;&lt;height val=&quot;82&quot;/&gt;&lt;hasText val=&quot;1&quot;/&gt;&lt;/Image&gt;&lt;/ThreeDShapeInfo&gt;"/>
</p:tagLst>
</file>

<file path=ppt/tags/tag14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quot;/&gt;&lt;/TableIndex&gt;&lt;/ShapeTextInfo&gt;"/>
  <p:tag name="HTML_SHAPEINFO" val="&lt;ThreeDShapeInfo&gt;&lt;uuid val=&quot;{3DEA858F-7804-4BF2-BAB9-8DD89C29A1BE}&quot;/&gt;&lt;isInvalidForFieldText val=&quot;0&quot;/&gt;&lt;Image&gt;&lt;filename val=&quot;C:\Users\geoffrey.dyer\AppData\Local\Temp\CP106481329151140Session\CPTrustFolder106481329151156\PPTImport106481329945187\data\asimages\{3DEA858F-7804-4BF2-BAB9-8DD89C29A1BE}_15.png&quot;/&gt;&lt;left val=&quot;815&quot;/&gt;&lt;top val=&quot;628&quot;/&gt;&lt;width val=&quot;102&quot;/&gt;&lt;height val=&quot;52&quot;/&gt;&lt;hasText val=&quot;1&quot;/&gt;&lt;/Image&gt;&lt;/ThreeDShapeInfo&gt;"/>
</p:tagLst>
</file>

<file path=ppt/tags/tag14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14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7&quot;/&gt;&lt;/TableIndex&gt;&lt;TableIndex row=&quot;1&quot; col=&quot;2&quot;&gt;&lt;linesCount val=&quot;1&quot;/&gt;&lt;lineCharCount val=&quot;11&quot;/&gt;&lt;/TableIndex&gt;&lt;TableIndex row=&quot;1&quot; col=&quot;3&quot;&gt;&lt;linesCount val=&quot;1&quot;/&gt;&lt;lineCharCount val=&quot;6&quot;/&gt;&lt;/TableIndex&gt;&lt;TableIndex row=&quot;1&quot; col=&quot;4&quot;&gt;&lt;linesCount val=&quot;2&quot;/&gt;&lt;lineCharCount val=&quot;14&quot;/&gt;&lt;lineCharCount val=&quot;22&quot;/&gt;&lt;/TableIndex&gt;&lt;TableIndex row=&quot;2&quot; col=&quot;1&quot;&gt;&lt;linesCount val=&quot;1&quot;/&gt;&lt;lineCharCount val=&quot;35&quot;/&gt;&lt;/TableIndex&gt;&lt;TableIndex row=&quot;2&quot; col=&quot;2&quot;&gt;&lt;linesCount val=&quot;0&quot;/&gt;&lt;/TableIndex&gt;&lt;TableIndex row=&quot;2&quot; col=&quot;3&quot;&gt;&lt;linesCount val=&quot;1&quot;/&gt;&lt;lineCharCount val=&quot;2&quot;/&gt;&lt;/TableIndex&gt;&lt;TableIndex row=&quot;2&quot; col=&quot;4&quot;&gt;&lt;linesCount val=&quot;1&quot;/&gt;&lt;lineCharCount val=&quot;16&quot;/&gt;&lt;/TableIndex&gt;&lt;TableIndex row=&quot;3&quot; col=&quot;1&quot;&gt;&lt;linesCount val=&quot;1&quot;/&gt;&lt;lineCharCount val=&quot;18&quot;/&gt;&lt;/TableIndex&gt;&lt;TableIndex row=&quot;3&quot; col=&quot;2&quot;&gt;&lt;linesCount val=&quot;0&quot;/&gt;&lt;/TableIndex&gt;&lt;TableIndex row=&quot;3&quot; col=&quot;3&quot;&gt;&lt;linesCount val=&quot;1&quot;/&gt;&lt;lineCharCount val=&quot;1&quot;/&gt;&lt;/TableIndex&gt;&lt;TableIndex row=&quot;3&quot; col=&quot;4&quot;&gt;&lt;linesCount val=&quot;1&quot;/&gt;&lt;lineCharCount val=&quot;17&quot;/&gt;&lt;/TableIndex&gt;&lt;TableIndex row=&quot;4&quot; col=&quot;1&quot;&gt;&lt;linesCount val=&quot;1&quot;/&gt;&lt;lineCharCount val=&quot;19&quot;/&gt;&lt;/TableIndex&gt;&lt;TableIndex row=&quot;4&quot; col=&quot;2&quot;&gt;&lt;linesCount val=&quot;0&quot;/&gt;&lt;/TableIndex&gt;&lt;TableIndex row=&quot;4&quot; col=&quot;3&quot;&gt;&lt;linesCount val=&quot;1&quot;/&gt;&lt;lineCharCount val=&quot;6&quot;/&gt;&lt;/TableIndex&gt;&lt;TableIndex row=&quot;4&quot; col=&quot;4&quot;&gt;&lt;linesCount val=&quot;1&quot;/&gt;&lt;lineCharCount val=&quot;10&quot;/&gt;&lt;/TableIndex&gt;&lt;TableIndex row=&quot;5&quot; col=&quot;1&quot;&gt;&lt;linesCount val=&quot;1&quot;/&gt;&lt;lineCharCount val=&quot;25&quot;/&gt;&lt;/TableIndex&gt;&lt;TableIndex row=&quot;5&quot; col=&quot;2&quot;&gt;&lt;linesCount val=&quot;1&quot;/&gt;&lt;lineCharCount val=&quot;3&quot;/&gt;&lt;/TableIndex&gt;&lt;TableIndex row=&quot;5&quot; col=&quot;3&quot;&gt;&lt;linesCount val=&quot;1&quot;/&gt;&lt;lineCharCount val=&quot;5&quot;/&gt;&lt;/TableIndex&gt;&lt;TableIndex row=&quot;5&quot; col=&quot;4&quot;&gt;&lt;linesCount val=&quot;0&quot;/&gt;&lt;/TableIndex&gt;&lt;TableIndex row=&quot;6&quot; col=&quot;1&quot;&gt;&lt;linesCount val=&quot;1&quot;/&gt;&lt;lineCharCount val=&quot;25&quot;/&gt;&lt;/TableIndex&gt;&lt;TableIndex row=&quot;6&quot; col=&quot;2&quot;&gt;&lt;linesCount val=&quot;1&quot;/&gt;&lt;lineCharCount val=&quot;3&quot;/&gt;&lt;/TableIndex&gt;&lt;TableIndex row=&quot;6&quot; col=&quot;3&quot;&gt;&lt;linesCount val=&quot;1&quot;/&gt;&lt;lineCharCount val=&quot;6&quot;/&gt;&lt;/TableIndex&gt;&lt;TableIndex row=&quot;6&quot; col=&quot;4&quot;&gt;&lt;linesCount val=&quot;0&quot;/&gt;&lt;/TableIndex&gt;&lt;TableIndex row=&quot;7&quot; col=&quot;1&quot;&gt;&lt;linesCount val=&quot;1&quot;/&gt;&lt;lineCharCount val=&quot;14&quot;/&gt;&lt;/TableIndex&gt;&lt;TableIndex row=&quot;7&quot; col=&quot;2&quot;&gt;&lt;linesCount val=&quot;1&quot;/&gt;&lt;lineCharCount val=&quot;3&quot;/&gt;&lt;/TableIndex&gt;&lt;TableIndex row=&quot;7&quot; col=&quot;3&quot;&gt;&lt;linesCount val=&quot;1&quot;/&gt;&lt;lineCharCount val=&quot;6&quot;/&gt;&lt;/TableIndex&gt;&lt;TableIndex row=&quot;7&quot; col=&quot;4&quot;&gt;&lt;linesCount val=&quot;0&quot;/&gt;&lt;/TableIndex&gt;&lt;TableIndex row=&quot;8&quot; col=&quot;1&quot;&gt;&lt;linesCount val=&quot;1&quot;/&gt;&lt;lineCharCount val=&quot;21&quot;/&gt;&lt;/TableIndex&gt;&lt;TableIndex row=&quot;8&quot; col=&quot;2&quot;&gt;&lt;linesCount val=&quot;1&quot;/&gt;&lt;lineCharCount val=&quot;3&quot;/&gt;&lt;/TableIndex&gt;&lt;TableIndex row=&quot;8&quot; col=&quot;3&quot;&gt;&lt;linesCount val=&quot;1&quot;/&gt;&lt;lineCharCount val=&quot;6&quot;/&gt;&lt;/TableIndex&gt;&lt;TableIndex row=&quot;8&quot; col=&quot;4&quot;&gt;&lt;linesCount val=&quot;1&quot;/&gt;&lt;lineCharCount val=&quot;8&quot;/&gt;&lt;/TableIndex&gt;&lt;TableIndex row=&quot;9&quot; col=&quot;1&quot;&gt;&lt;linesCount val=&quot;1&quot;/&gt;&lt;lineCharCount val=&quot;24&quot;/&gt;&lt;/TableIndex&gt;&lt;TableIndex row=&quot;9&quot; col=&quot;2&quot;&gt;&lt;linesCount val=&quot;1&quot;/&gt;&lt;lineCharCount val=&quot;3&quot;/&gt;&lt;/TableIndex&gt;&lt;TableIndex row=&quot;9&quot; col=&quot;3&quot;&gt;&lt;linesCount val=&quot;1&quot;/&gt;&lt;lineCharCount val=&quot;6&quot;/&gt;&lt;/TableIndex&gt;&lt;TableIndex row=&quot;9&quot; col=&quot;4&quot;&gt;&lt;linesCount val=&quot;1&quot;/&gt;&lt;lineCharCount val=&quot;7&quot;/&gt;&lt;/TableIndex&gt;&lt;TableIndex row=&quot;10&quot; col=&quot;1&quot;&gt;&lt;linesCount val=&quot;1&quot;/&gt;&lt;lineCharCount val=&quot;21&quot;/&gt;&lt;/TableIndex&gt;&lt;TableIndex row=&quot;10&quot; col=&quot;2&quot;&gt;&lt;linesCount val=&quot;1&quot;/&gt;&lt;lineCharCount val=&quot;3&quot;/&gt;&lt;/TableIndex&gt;&lt;TableIndex row=&quot;10&quot; col=&quot;3&quot;&gt;&lt;linesCount val=&quot;1&quot;/&gt;&lt;lineCharCount val=&quot;6&quot;/&gt;&lt;/TableIndex&gt;&lt;TableIndex row=&quot;10&quot; col=&quot;4&quot;&gt;&lt;linesCount val=&quot;1&quot;/&gt;&lt;lineCharCount val=&quot;7&quot;/&gt;&lt;/TableIndex&gt;&lt;TableIndex row=&quot;11&quot; col=&quot;1&quot;&gt;&lt;linesCount val=&quot;1&quot;/&gt;&lt;lineCharCount val=&quot;22&quot;/&gt;&lt;/TableIndex&gt;&lt;TableIndex row=&quot;11&quot; col=&quot;2&quot;&gt;&lt;linesCount val=&quot;1&quot;/&gt;&lt;lineCharCount val=&quot;4&quot;/&gt;&lt;/TableIndex&gt;&lt;TableIndex row=&quot;11&quot; col=&quot;3&quot;&gt;&lt;linesCount val=&quot;1&quot;/&gt;&lt;lineCharCount val=&quot;6&quot;/&gt;&lt;/TableIndex&gt;&lt;TableIndex row=&quot;11&quot; col=&quot;4&quot;&gt;&lt;linesCount val=&quot;1&quot;/&gt;&lt;lineCharCount val=&quot;8&quot;/&gt;&lt;/TableIndex&gt;&lt;TableIndex row=&quot;12&quot; col=&quot;1&quot;&gt;&lt;linesCount val=&quot;1&quot;/&gt;&lt;lineCharCount val=&quot;27&quot;/&gt;&lt;/TableIndex&gt;&lt;TableIndex row=&quot;12&quot; col=&quot;2&quot;&gt;&lt;linesCount val=&quot;1&quot;/&gt;&lt;lineCharCount val=&quot;4&quot;/&gt;&lt;/TableIndex&gt;&lt;TableIndex row=&quot;12&quot; col=&quot;3&quot;&gt;&lt;linesCount val=&quot;1&quot;/&gt;&lt;lineCharCount val=&quot;6&quot;/&gt;&lt;/TableIndex&gt;&lt;TableIndex row=&quot;12&quot; col=&quot;4&quot;&gt;&lt;linesCount val=&quot;1&quot;/&gt;&lt;lineCharCount val=&quot;9&quot;/&gt;&lt;/TableIndex&gt;&lt;TableIndex row=&quot;13&quot; col=&quot;1&quot;&gt;&lt;linesCount val=&quot;1&quot;/&gt;&lt;lineCharCount val=&quot;22&quot;/&gt;&lt;/TableIndex&gt;&lt;TableIndex row=&quot;13&quot; col=&quot;2&quot;&gt;&lt;linesCount val=&quot;1&quot;/&gt;&lt;lineCharCount val=&quot;4&quot;/&gt;&lt;/TableIndex&gt;&lt;TableIndex row=&quot;13&quot; col=&quot;3&quot;&gt;&lt;linesCount val=&quot;1&quot;/&gt;&lt;lineCharCount val=&quot;6&quot;/&gt;&lt;/TableIndex&gt;&lt;TableIndex row=&quot;13&quot; col=&quot;4&quot;&gt;&lt;linesCount val=&quot;0&quot;/&gt;&lt;/TableIndex&gt;&lt;TableIndex row=&quot;14&quot; col=&quot;1&quot;&gt;&lt;linesCount val=&quot;1&quot;/&gt;&lt;lineCharCount val=&quot;22&quot;/&gt;&lt;/TableIndex&gt;&lt;TableIndex row=&quot;14&quot; col=&quot;2&quot;&gt;&lt;linesCount val=&quot;1&quot;/&gt;&lt;lineCharCount val=&quot;4&quot;/&gt;&lt;/TableIndex&gt;&lt;TableIndex row=&quot;14&quot; col=&quot;3&quot;&gt;&lt;linesCount val=&quot;1&quot;/&gt;&lt;lineCharCount val=&quot;6&quot;/&gt;&lt;/TableIndex&gt;&lt;TableIndex row=&quot;14&quot; col=&quot;4&quot;&gt;&lt;linesCount val=&quot;0&quot;/&gt;&lt;/TableIndex&gt;&lt;/ShapeTextInfo&gt;"/>
  <p:tag name="PRESENTER_SHAPEINFO" val="&lt;ThreeDShapeInfo&gt;&lt;uuid val=&quot;{9206EF4E-25B4-4033-835F-F58D1F1FD580}&quot;/&gt;&lt;isInvalidForFieldText val=&quot;0&quot;/&gt;&lt;Image&gt;&lt;filename val=&quot;C:\Users\geoffrey.dyer\AppData\Local\Temp\CP106481329151140Session\CPTrustFolder106481329151156\PPTImport106481329945187\data\asimages\{9206EF4E-25B4-4033-835F-F58D1F1FD580}_15.png&quot;/&gt;&lt;left val=&quot;102&quot;/&gt;&lt;top val=&quot;174&quot;/&gt;&lt;width val=&quot;843&quot;/&gt;&lt;height val=&quot;430&quot;/&gt;&lt;hasText val=&quot;1&quot;/&gt;&lt;/Image&gt;&lt;/ThreeDShapeInfo&gt;"/>
</p:tagLst>
</file>

<file path=ppt/tags/tag145.xml><?xml version="1.0" encoding="utf-8"?>
<p:tagLst xmlns:a="http://schemas.openxmlformats.org/drawingml/2006/main" xmlns:r="http://schemas.openxmlformats.org/officeDocument/2006/relationships" xmlns:p="http://schemas.openxmlformats.org/presentationml/2006/main">
  <p:tag name="HTML_SHAPEINFO" val="&lt;SlideThumbPath val=&quot;Slide16.PNG&quot;/&gt;"/>
</p:tagLst>
</file>

<file path=ppt/tags/tag14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6&quot;/&gt;&lt;/TableIndex&gt;&lt;/ShapeTextInfo&gt;"/>
  <p:tag name="HTML_SHAPEINFO" val="&lt;ThreeDShapeInfo&gt;&lt;uuid val=&quot;{2BA802D7-1065-4EEC-B4D7-BC581C86B6C2}&quot;/&gt;&lt;isInvalidForFieldText val=&quot;0&quot;/&gt;&lt;Image&gt;&lt;filename val=&quot;C:\Users\geoffrey.dyer\AppData\Local\Temp\CP106481329151140Session\CPTrustFolder106481329151156\PPTImport106481329945187\data\asimages\{2BA802D7-1065-4EEC-B4D7-BC581C86B6C2}_16.png&quot;/&gt;&lt;left val=&quot;127&quot;/&gt;&lt;top val=&quot;28&quot;/&gt;&lt;width val=&quot;785&quot;/&gt;&lt;height val=&quot;121&quot;/&gt;&lt;hasText val=&quot;1&quot;/&gt;&lt;/Image&gt;&lt;/ThreeDShapeInfo&gt;"/>
</p:tagLst>
</file>

<file path=ppt/tags/tag14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1&quot;/&gt;&lt;/TableIndex&gt;&lt;/ShapeTextInfo&gt;"/>
  <p:tag name="HTML_SHAPEINFO" val="&lt;ThreeDShapeInfo&gt;&lt;uuid val=&quot;{092A95AB-9855-4562-A94C-C803B565F577}&quot;/&gt;&lt;isInvalidForFieldText val=&quot;0&quot;/&gt;&lt;Image&gt;&lt;filename val=&quot;C:\Users\geoffrey.dyer\AppData\Local\Temp\CP106481329151140Session\CPTrustFolder106481329151156\PPTImport106481329945187\data\asimages\{092A95AB-9855-4562-A94C-C803B565F577}_16.png&quot;/&gt;&lt;left val=&quot;85&quot;/&gt;&lt;top val=&quot;160&quot;/&gt;&lt;width val=&quot;787&quot;/&gt;&lt;height val=&quot;82&quot;/&gt;&lt;hasText val=&quot;1&quot;/&gt;&lt;/Image&gt;&lt;/ThreeDShapeInfo&gt;"/>
</p:tagLst>
</file>

<file path=ppt/tags/tag14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1&quot;/&gt;&lt;lineCharCount val=&quot;52&quot;/&gt;&lt;lineCharCount val=&quot;45&quot;/&gt;&lt;lineCharCount val=&quot;37&quot;/&gt;&lt;lineCharCount val=&quot;21&quot;/&gt;&lt;lineCharCount val=&quot;24&quot;/&gt;&lt;lineCharCount val=&quot;37&quot;/&gt;&lt;lineCharCount val=&quot;52&quot;/&gt;&lt;lineCharCount val=&quot;50&quot;/&gt;&lt;lineCharCount val=&quot;55&quot;/&gt;&lt;lineCharCount val=&quot;56&quot;/&gt;&lt;lineCharCount val=&quot;23&quot;/&gt;&lt;/TableIndex&gt;&lt;/ShapeTextInfo&gt;"/>
  <p:tag name="HTML_SHAPEINFO" val="&lt;ThreeDShapeInfo&gt;&lt;uuid val=&quot;{B2C86A2B-42F4-4054-92E1-39818D43A138}&quot;/&gt;&lt;isInvalidForFieldText val=&quot;0&quot;/&gt;&lt;Image&gt;&lt;filename val=&quot;C:\Users\geoffrey.dyer\AppData\Local\Temp\CP106481329151140Session\CPTrustFolder106481329151156\PPTImport106481329945187\data\asimages\{B2C86A2B-42F4-4054-92E1-39818D43A138}_16.png&quot;/&gt;&lt;left val=&quot;96&quot;/&gt;&lt;top val=&quot;220&quot;/&gt;&lt;width val=&quot;776&quot;/&gt;&lt;height val=&quot;396&quot;/&gt;&lt;hasText val=&quot;1&quot;/&gt;&lt;/Image&gt;&lt;/ThreeDShapeInfo&gt;"/>
</p:tagLst>
</file>

<file path=ppt/tags/tag149.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quot;/&gt;&lt;/TableIndex&gt;&lt;/ShapeTextInfo&gt;"/>
  <p:tag name="HTML_SHAPEINFO" val="&lt;ThreeDShapeInfo&gt;&lt;uuid val=&quot;{92CDAD54-96B9-4CBD-86AF-19ACE2BF580B}&quot;/&gt;&lt;isInvalidForFieldText val=&quot;0&quot;/&gt;&lt;Image&gt;&lt;filename val=&quot;C:\Users\geoffrey.dyer\AppData\Local\Temp\CP106481329151140Session\CPTrustFolder106481329151156\PPTImport106481329945187\data\asimages\{92CDAD54-96B9-4CBD-86AF-19ACE2BF580B}_16.png&quot;/&gt;&lt;left val=&quot;815&quot;/&gt;&lt;top val=&quot;628&quot;/&gt;&lt;width val=&quot;102&quot;/&gt;&lt;height val=&quot;52&quot;/&gt;&lt;hasText val=&quot;1&quot;/&gt;&lt;/Image&gt;&lt;/ThreeDShapeInfo&gt;"/>
</p:tagLst>
</file>

<file path=ppt/tags/tag1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2&quot;/&gt;&lt;lineCharCount val=&quot;26&quot;/&gt;&lt;lineCharCount val=&quot;6&quot;/&gt;&lt;/TableIndex&gt;&lt;/ShapeTextInfo&gt;"/>
</p:tagLst>
</file>

<file path=ppt/tags/tag150.xml><?xml version="1.0" encoding="utf-8"?>
<p:tagLst xmlns:a="http://schemas.openxmlformats.org/drawingml/2006/main" xmlns:r="http://schemas.openxmlformats.org/officeDocument/2006/relationships" xmlns:p="http://schemas.openxmlformats.org/presentationml/2006/main">
  <p:tag name="HTML_SHAPEINFO" val="&lt;SlideThumbPath val=&quot;Slide17.PNG&quot;/&gt;"/>
</p:tagLst>
</file>

<file path=ppt/tags/tag15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2&quot;/&gt;&lt;/TableIndex&gt;&lt;/ShapeTextInfo&gt;"/>
  <p:tag name="HTML_SHAPEINFO" val="&lt;ThreeDShapeInfo&gt;&lt;uuid val=&quot;{4430D30C-3C55-4C56-813A-C43BB52F58F8}&quot;/&gt;&lt;isInvalidForFieldText val=&quot;0&quot;/&gt;&lt;Image&gt;&lt;filename val=&quot;C:\Users\geoffrey.dyer\AppData\Local\Temp\CP106481329151140Session\CPTrustFolder106481329151156\PPTImport106481329945187\data\asimages\{4430D30C-3C55-4C56-813A-C43BB52F58F8}_17.png&quot;/&gt;&lt;left val=&quot;127&quot;/&gt;&lt;top val=&quot;28&quot;/&gt;&lt;width val=&quot;785&quot;/&gt;&lt;height val=&quot;121&quot;/&gt;&lt;hasText val=&quot;1&quot;/&gt;&lt;/Image&gt;&lt;/ThreeDShapeInfo&gt;"/>
</p:tagLst>
</file>

<file path=ppt/tags/tag15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quot;/&gt;&lt;/TableIndex&gt;&lt;/ShapeTextInfo&gt;"/>
  <p:tag name="HTML_SHAPEINFO" val="&lt;ThreeDShapeInfo&gt;&lt;uuid val=&quot;{174EB9E6-C9DD-47A6-9E9A-8B36EEE6B083}&quot;/&gt;&lt;isInvalidForFieldText val=&quot;0&quot;/&gt;&lt;Image&gt;&lt;filename val=&quot;C:\Users\geoffrey.dyer\AppData\Local\Temp\CP106481329151140Session\CPTrustFolder106481329151156\PPTImport106481329945187\data\asimages\{174EB9E6-C9DD-47A6-9E9A-8B36EEE6B083}_17.png&quot;/&gt;&lt;left val=&quot;815&quot;/&gt;&lt;top val=&quot;628&quot;/&gt;&lt;width val=&quot;102&quot;/&gt;&lt;height val=&quot;52&quot;/&gt;&lt;hasText val=&quot;1&quot;/&gt;&lt;/Image&gt;&lt;/ThreeDShapeInfo&gt;"/>
</p:tagLst>
</file>

<file path=ppt/tags/tag15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15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3&quot;/&gt;&lt;lineCharCount val=&quot;10&quot;/&gt;&lt;lineCharCount val=&quot;38&quot;/&gt;&lt;lineCharCount val=&quot;36&quot;/&gt;&lt;lineCharCount val=&quot;52&quot;/&gt;&lt;lineCharCount val=&quot;10&quot;/&gt;&lt;lineCharCount val=&quot;55&quot;/&gt;&lt;lineCharCount val=&quot;36&quot;/&gt;&lt;lineCharCount val=&quot;55&quot;/&gt;&lt;lineCharCount val=&quot;52&quot;/&gt;&lt;lineCharCount val=&quot;11&quot;/&gt;&lt;lineCharCount val=&quot;35&quot;/&gt;&lt;lineCharCount val=&quot;50&quot;/&gt;&lt;lineCharCount val=&quot;39&quot;/&gt;&lt;/TableIndex&gt;&lt;/ShapeTextInfo&gt;"/>
  <p:tag name="HTML_SHAPEINFO" val="&lt;ThreeDShapeInfo&gt;&lt;uuid val=&quot;{34168C4A-D477-463F-BB67-61C403507EBB}&quot;/&gt;&lt;isInvalidForFieldText val=&quot;0&quot;/&gt;&lt;Image&gt;&lt;filename val=&quot;C:\Users\geoffrey.dyer\AppData\Local\Temp\CP106481329151140Session\CPTrustFolder106481329151156\PPTImport106481329945187\data\asimages\{34168C4A-D477-463F-BB67-61C403507EBB}_17.png&quot;/&gt;&lt;left val=&quot;93&quot;/&gt;&lt;top val=&quot;143&quot;/&gt;&lt;width val=&quot;787&quot;/&gt;&lt;height val=&quot;487&quot;/&gt;&lt;hasText val=&quot;1&quot;/&gt;&lt;/Image&gt;&lt;/ThreeDShapeInfo&gt;"/>
</p:tagLst>
</file>

<file path=ppt/tags/tag155.xml><?xml version="1.0" encoding="utf-8"?>
<p:tagLst xmlns:a="http://schemas.openxmlformats.org/drawingml/2006/main" xmlns:r="http://schemas.openxmlformats.org/officeDocument/2006/relationships" xmlns:p="http://schemas.openxmlformats.org/presentationml/2006/main">
  <p:tag name="HTML_SHAPEINFO" val="&lt;SlideThumbPath val=&quot;Slide18.PNG&quot;/&gt;"/>
</p:tagLst>
</file>

<file path=ppt/tags/tag15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7&quot;/&gt;&lt;/TableIndex&gt;&lt;/ShapeTextInfo&gt;"/>
  <p:tag name="HTML_SHAPEINFO" val="&lt;ThreeDShapeInfo&gt;&lt;uuid val=&quot;{BDC53939-804E-4697-979A-3AEE5FEEB41E}&quot;/&gt;&lt;isInvalidForFieldText val=&quot;0&quot;/&gt;&lt;Image&gt;&lt;filename val=&quot;C:\Users\geoffrey.dyer\AppData\Local\Temp\CP106481329151140Session\CPTrustFolder106481329151156\PPTImport106481329945187\data\asimages\{BDC53939-804E-4697-979A-3AEE5FEEB41E}_18.png&quot;/&gt;&lt;left val=&quot;127&quot;/&gt;&lt;top val=&quot;28&quot;/&gt;&lt;width val=&quot;785&quot;/&gt;&lt;height val=&quot;121&quot;/&gt;&lt;hasText val=&quot;1&quot;/&gt;&lt;/Image&gt;&lt;/ThreeDShapeInfo&gt;"/>
</p:tagLst>
</file>

<file path=ppt/tags/tag15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quot;/&gt;&lt;/TableIndex&gt;&lt;/ShapeTextInfo&gt;"/>
  <p:tag name="HTML_SHAPEINFO" val="&lt;ThreeDShapeInfo&gt;&lt;uuid val=&quot;{AB6515BE-7A2B-466F-A64F-8D16D8EF92D7}&quot;/&gt;&lt;isInvalidForFieldText val=&quot;0&quot;/&gt;&lt;Image&gt;&lt;filename val=&quot;C:\Users\geoffrey.dyer\AppData\Local\Temp\CP106481329151140Session\CPTrustFolder106481329151156\PPTImport106481329945187\data\asimages\{AB6515BE-7A2B-466F-A64F-8D16D8EF92D7}_18.png&quot;/&gt;&lt;left val=&quot;815&quot;/&gt;&lt;top val=&quot;628&quot;/&gt;&lt;width val=&quot;102&quot;/&gt;&lt;height val=&quot;52&quot;/&gt;&lt;hasText val=&quot;1&quot;/&gt;&lt;/Image&gt;&lt;/ThreeDShapeInfo&gt;"/>
</p:tagLst>
</file>

<file path=ppt/tags/tag15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0&quot;/&gt;&lt;lineCharCount val=&quot;18&quot;/&gt;&lt;lineCharCount val=&quot;45&quot;/&gt;&lt;lineCharCount val=&quot;54&quot;/&gt;&lt;lineCharCount val=&quot;51&quot;/&gt;&lt;lineCharCount val=&quot;56&quot;/&gt;&lt;lineCharCount val=&quot;26&quot;/&gt;&lt;lineCharCount val=&quot;54&quot;/&gt;&lt;lineCharCount val=&quot;49&quot;/&gt;&lt;lineCharCount val=&quot;36&quot;/&gt;&lt;lineCharCount val=&quot;25&quot;/&gt;&lt;/TableIndex&gt;&lt;/ShapeTextInfo&gt;"/>
  <p:tag name="HTML_SHAPEINFO" val="&lt;ThreeDShapeInfo&gt;&lt;uuid val=&quot;{2E822624-C4F4-435C-B5DC-7CC4A95A6873}&quot;/&gt;&lt;isInvalidForFieldText val=&quot;0&quot;/&gt;&lt;Image&gt;&lt;filename val=&quot;C:\Users\geoffrey.dyer\AppData\Local\Temp\CP106481329151140Session\CPTrustFolder106481329151156\PPTImport106481329945187\data\asimages\{2E822624-C4F4-435C-B5DC-7CC4A95A6873}_18.png&quot;/&gt;&lt;left val=&quot;103&quot;/&gt;&lt;top val=&quot;110&quot;/&gt;&lt;width val=&quot;801&quot;/&gt;&lt;height val=&quot;345&quot;/&gt;&lt;hasText val=&quot;1&quot;/&gt;&lt;/Image&gt;&lt;/ThreeDShapeInfo&gt;"/>
</p:tagLst>
</file>

<file path=ppt/tags/tag159.xml><?xml version="1.0" encoding="utf-8"?>
<p:tagLst xmlns:a="http://schemas.openxmlformats.org/drawingml/2006/main" xmlns:r="http://schemas.openxmlformats.org/officeDocument/2006/relationships" xmlns:p="http://schemas.openxmlformats.org/presentationml/2006/main">
  <p:tag name="HTML_SHAPEINFO" val="&lt;SlideThumbPath val=&quot;Slide19.PNG&quot;/&gt;"/>
</p:tagLst>
</file>

<file path=ppt/tags/tag1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6&quot;/&gt;&lt;lineCharCount val=&quot;21&quot;/&gt;&lt;lineCharCount val=&quot;12&quot;/&gt;&lt;lineCharCount val=&quot;13&quot;/&gt;&lt;lineCharCount val=&quot;12&quot;/&gt;&lt;lineCharCount val=&quot;13&quot;/&gt;&lt;lineCharCount val=&quot;11&quot;/&gt;&lt;/TableIndex&gt;&lt;/ShapeTextInfo&gt;"/>
</p:tagLst>
</file>

<file path=ppt/tags/tag160.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7&quot;/&gt;&lt;/TableIndex&gt;&lt;/ShapeTextInfo&gt;"/>
  <p:tag name="HTML_SHAPEINFO" val="&lt;ThreeDShapeInfo&gt;&lt;uuid val=&quot;{BCDAC91C-832F-49E1-9D42-7CD23CAF36BF}&quot;/&gt;&lt;isInvalidForFieldText val=&quot;0&quot;/&gt;&lt;Image&gt;&lt;filename val=&quot;C:\Users\geoffrey.dyer\AppData\Local\Temp\CP106481329151140Session\CPTrustFolder106481329151156\PPTImport106481329945187\data\asimages\{BCDAC91C-832F-49E1-9D42-7CD23CAF36BF}_19.png&quot;/&gt;&lt;left val=&quot;127&quot;/&gt;&lt;top val=&quot;28&quot;/&gt;&lt;width val=&quot;785&quot;/&gt;&lt;height val=&quot;121&quot;/&gt;&lt;hasText val=&quot;1&quot;/&gt;&lt;/Image&gt;&lt;/ThreeDShapeInfo&gt;"/>
</p:tagLst>
</file>

<file path=ppt/tags/tag16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quot;/&gt;&lt;/TableIndex&gt;&lt;/ShapeTextInfo&gt;"/>
  <p:tag name="HTML_SHAPEINFO" val="&lt;ThreeDShapeInfo&gt;&lt;uuid val=&quot;{A6131560-2D38-400B-8EA6-9B885C40A7FD}&quot;/&gt;&lt;isInvalidForFieldText val=&quot;0&quot;/&gt;&lt;Image&gt;&lt;filename val=&quot;C:\Users\geoffrey.dyer\AppData\Local\Temp\CP106481329151140Session\CPTrustFolder106481329151156\PPTImport106481329945187\data\asimages\{A6131560-2D38-400B-8EA6-9B885C40A7FD}_19.png&quot;/&gt;&lt;left val=&quot;815&quot;/&gt;&lt;top val=&quot;628&quot;/&gt;&lt;width val=&quot;102&quot;/&gt;&lt;height val=&quot;52&quot;/&gt;&lt;hasText val=&quot;1&quot;/&gt;&lt;/Image&gt;&lt;/ThreeDShapeInfo&gt;"/>
</p:tagLst>
</file>

<file path=ppt/tags/tag16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2&quot;/&gt;&lt;lineCharCount val=&quot;56&quot;/&gt;&lt;lineCharCount val=&quot;53&quot;/&gt;&lt;/TableIndex&gt;&lt;/ShapeTextInfo&gt;"/>
  <p:tag name="PRESENTER_SHAPEINFO" val="&lt;ThreeDShapeInfo&gt;&lt;uuid val=&quot;{90B30F9D-6BA8-43CD-8E8C-1C6495A10400}&quot;/&gt;&lt;isInvalidForFieldText val=&quot;0&quot;/&gt;&lt;Image&gt;&lt;filename val=&quot;C:\Users\geoffrey.dyer\AppData\Local\Temp\CP106481329151140Session\CPTrustFolder106481329151156\PPTImport106481329945187\data\asimages\{90B30F9D-6BA8-43CD-8E8C-1C6495A10400}_19.png&quot;/&gt;&lt;left val=&quot;77&quot;/&gt;&lt;top val=&quot;135&quot;/&gt;&lt;width val=&quot;859&quot;/&gt;&lt;height val=&quot;161&quot;/&gt;&lt;hasText val=&quot;1&quot;/&gt;&lt;/Image&gt;&lt;/ThreeDShapeInfo&gt;"/>
</p:tagLst>
</file>

<file path=ppt/tags/tag16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1&quot;/&gt;&lt;/TableIndex&gt;&lt;/ShapeTextInfo&gt;"/>
  <p:tag name="PRESENTER_SHAPEINFO" val="&lt;ThreeDShapeInfo&gt;&lt;uuid val=&quot;{A210BAA1-24D4-4011-BA49-1B965FF6115E}&quot;/&gt;&lt;isInvalidForFieldText val=&quot;0&quot;/&gt;&lt;Image&gt;&lt;filename val=&quot;C:\Users\geoffrey.dyer\AppData\Local\Temp\CP106481329151140Session\CPTrustFolder106481329151156\PPTImport106481329945187\data\asimages\{A210BAA1-24D4-4011-BA49-1B965FF6115E}_19.png&quot;/&gt;&lt;left val=&quot;538&quot;/&gt;&lt;top val=&quot;560&quot;/&gt;&lt;width val=&quot;362&quot;/&gt;&lt;height val=&quot;48&quot;/&gt;&lt;hasText val=&quot;1&quot;/&gt;&lt;/Image&gt;&lt;/ThreeDShapeInfo&gt;"/>
</p:tagLst>
</file>

<file path=ppt/tags/tag164.xml><?xml version="1.0" encoding="utf-8"?>
<p:tagLst xmlns:a="http://schemas.openxmlformats.org/drawingml/2006/main" xmlns:r="http://schemas.openxmlformats.org/officeDocument/2006/relationships" xmlns:p="http://schemas.openxmlformats.org/presentationml/2006/main">
  <p:tag name="HTML_SHAPEINFO" val="&lt;SlideThumbPath val=&quot;Slide20.PNG&quot;/&gt;"/>
</p:tagLst>
</file>

<file path=ppt/tags/tag16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6&quot;/&gt;&lt;/TableIndex&gt;&lt;/ShapeTextInfo&gt;"/>
  <p:tag name="HTML_SHAPEINFO" val="&lt;ThreeDShapeInfo&gt;&lt;uuid val=&quot;{A93BB148-2EA5-4375-B1A2-92688AA924D8}&quot;/&gt;&lt;isInvalidForFieldText val=&quot;0&quot;/&gt;&lt;Image&gt;&lt;filename val=&quot;C:\Users\geoffrey.dyer\AppData\Local\Temp\CP106481329151140Session\CPTrustFolder106481329151156\PPTImport106481329945187\data\asimages\{A93BB148-2EA5-4375-B1A2-92688AA924D8}_20.png&quot;/&gt;&lt;left val=&quot;127&quot;/&gt;&lt;top val=&quot;28&quot;/&gt;&lt;width val=&quot;785&quot;/&gt;&lt;height val=&quot;121&quot;/&gt;&lt;hasText val=&quot;1&quot;/&gt;&lt;/Image&gt;&lt;/ThreeDShapeInfo&gt;"/>
</p:tagLst>
</file>

<file path=ppt/tags/tag16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quot;/&gt;&lt;/TableIndex&gt;&lt;/ShapeTextInfo&gt;"/>
  <p:tag name="HTML_SHAPEINFO" val="&lt;ThreeDShapeInfo&gt;&lt;uuid val=&quot;{9DD5CAD3-E9E6-4420-8C9E-E8F39003A906}&quot;/&gt;&lt;isInvalidForFieldText val=&quot;0&quot;/&gt;&lt;Image&gt;&lt;filename val=&quot;C:\Users\geoffrey.dyer\AppData\Local\Temp\CP106481329151140Session\CPTrustFolder106481329151156\PPTImport106481329945187\data\asimages\{9DD5CAD3-E9E6-4420-8C9E-E8F39003A906}_20.png&quot;/&gt;&lt;left val=&quot;815&quot;/&gt;&lt;top val=&quot;628&quot;/&gt;&lt;width val=&quot;102&quot;/&gt;&lt;height val=&quot;52&quot;/&gt;&lt;hasText val=&quot;1&quot;/&gt;&lt;/Image&gt;&lt;/ThreeDShapeInfo&gt;"/>
</p:tagLst>
</file>

<file path=ppt/tags/tag16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8&quot;/&gt;&lt;lineCharCount val=&quot;57&quot;/&gt;&lt;lineCharCount val=&quot;42&quot;/&gt;&lt;lineCharCount val=&quot;49&quot;/&gt;&lt;lineCharCount val=&quot;10&quot;/&gt;&lt;lineCharCount val=&quot;45&quot;/&gt;&lt;lineCharCount val=&quot;40&quot;/&gt;&lt;lineCharCount val=&quot;49&quot;/&gt;&lt;lineCharCount val=&quot;12&quot;/&gt;&lt;/TableIndex&gt;&lt;/ShapeTextInfo&gt;"/>
  <p:tag name="HTML_SHAPEINFO" val="&lt;ThreeDShapeInfo&gt;&lt;uuid val=&quot;{55F6E7F9-F5C5-4219-AF3F-67724C11DBF0}&quot;/&gt;&lt;isInvalidForFieldText val=&quot;0&quot;/&gt;&lt;Image&gt;&lt;filename val=&quot;C:\Users\geoffrey.dyer\AppData\Local\Temp\CP106481329151140Session\CPTrustFolder106481329151156\PPTImport106481329945187\data\asimages\{55F6E7F9-F5C5-4219-AF3F-67724C11DBF0}_20.png&quot;/&gt;&lt;left val=&quot;147&quot;/&gt;&lt;top val=&quot;156&quot;/&gt;&lt;width val=&quot;701&quot;/&gt;&lt;height val=&quot;275&quot;/&gt;&lt;hasText val=&quot;1&quot;/&gt;&lt;/Image&gt;&lt;/ThreeDShapeInfo&gt;"/>
</p:tagLst>
</file>

<file path=ppt/tags/tag168.xml><?xml version="1.0" encoding="utf-8"?>
<p:tagLst xmlns:a="http://schemas.openxmlformats.org/drawingml/2006/main" xmlns:r="http://schemas.openxmlformats.org/officeDocument/2006/relationships" xmlns:p="http://schemas.openxmlformats.org/presentationml/2006/main">
  <p:tag name="HTML_SHAPEINFO" val="&lt;SlideThumbPath val=&quot;Slide21.PNG&quot;/&gt;"/>
</p:tagLst>
</file>

<file path=ppt/tags/tag169.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0&quot;/&gt;&lt;/TableIndex&gt;&lt;/ShapeTextInfo&gt;"/>
  <p:tag name="HTML_SHAPEINFO" val="&lt;ThreeDShapeInfo&gt;&lt;uuid val=&quot;{B27738F7-15EB-4624-B11D-D8364BC0FBB1}&quot;/&gt;&lt;isInvalidForFieldText val=&quot;0&quot;/&gt;&lt;Image&gt;&lt;filename val=&quot;C:\Users\geoffrey.dyer\AppData\Local\Temp\CP106481329151140Session\CPTrustFolder106481329151156\PPTImport106481329945187\data\asimages\{B27738F7-15EB-4624-B11D-D8364BC0FBB1}_21.png&quot;/&gt;&lt;left val=&quot;127&quot;/&gt;&lt;top val=&quot;28&quot;/&gt;&lt;width val=&quot;785&quot;/&gt;&lt;height val=&quot;121&quot;/&gt;&lt;hasText val=&quot;1&quot;/&gt;&lt;/Image&gt;&lt;/ThreeDShapeInfo&gt;"/>
</p:tagLst>
</file>

<file path=ppt/tags/tag1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2&quot;/&gt;&lt;lineCharCount val=&quot;26&quot;/&gt;&lt;lineCharCount val=&quot;6&quot;/&gt;&lt;/TableIndex&gt;&lt;/ShapeTextInfo&gt;"/>
</p:tagLst>
</file>

<file path=ppt/tags/tag170.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quot;/&gt;&lt;/TableIndex&gt;&lt;/ShapeTextInfo&gt;"/>
  <p:tag name="HTML_SHAPEINFO" val="&lt;ThreeDShapeInfo&gt;&lt;uuid val=&quot;{9FFC264E-2597-49E9-853B-053821B1C1AE}&quot;/&gt;&lt;isInvalidForFieldText val=&quot;0&quot;/&gt;&lt;Image&gt;&lt;filename val=&quot;C:\Users\geoffrey.dyer\AppData\Local\Temp\CP106481329151140Session\CPTrustFolder106481329151156\PPTImport106481329945187\data\asimages\{9FFC264E-2597-49E9-853B-053821B1C1AE}_21.png&quot;/&gt;&lt;left val=&quot;815&quot;/&gt;&lt;top val=&quot;628&quot;/&gt;&lt;width val=&quot;102&quot;/&gt;&lt;height val=&quot;52&quot;/&gt;&lt;hasText val=&quot;1&quot;/&gt;&lt;/Image&gt;&lt;/ThreeDShapeInfo&gt;"/>
</p:tagLst>
</file>

<file path=ppt/tags/tag17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6&quot;/&gt;&lt;lineCharCount val=&quot;59&quot;/&gt;&lt;lineCharCount val=&quot;58&quot;/&gt;&lt;lineCharCount val=&quot;65&quot;/&gt;&lt;lineCharCount val=&quot;51&quot;/&gt;&lt;lineCharCount val=&quot;58&quot;/&gt;&lt;lineCharCount val=&quot;8&quot;/&gt;&lt;/TableIndex&gt;&lt;/ShapeTextInfo&gt;"/>
  <p:tag name="HTML_SHAPEINFO" val="&lt;ThreeDShapeInfo&gt;&lt;uuid val=&quot;{5F3E636B-F4F2-4C6F-81A5-EB44FF271586}&quot;/&gt;&lt;isInvalidForFieldText val=&quot;0&quot;/&gt;&lt;Image&gt;&lt;filename val=&quot;C:\Users\geoffrey.dyer\AppData\Local\Temp\CP106481329151140Session\CPTrustFolder106481329151156\PPTImport106481329945187\data\asimages\{5F3E636B-F4F2-4C6F-81A5-EB44FF271586}_21.png&quot;/&gt;&lt;left val=&quot;122&quot;/&gt;&lt;top val=&quot;140&quot;/&gt;&lt;width val=&quot;800&quot;/&gt;&lt;height val=&quot;182&quot;/&gt;&lt;hasText val=&quot;1&quot;/&gt;&lt;/Image&gt;&lt;/ThreeDShapeInfo&gt;"/>
</p:tagLst>
</file>

<file path=ppt/tags/tag172.xml><?xml version="1.0" encoding="utf-8"?>
<p:tagLst xmlns:a="http://schemas.openxmlformats.org/drawingml/2006/main" xmlns:r="http://schemas.openxmlformats.org/officeDocument/2006/relationships" xmlns:p="http://schemas.openxmlformats.org/presentationml/2006/main">
  <p:tag name="HTML_SHAPEINFO" val="&lt;SlideThumbPath val=&quot;Slide22.PNG&quot;/&gt;"/>
</p:tagLst>
</file>

<file path=ppt/tags/tag17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9&quot;/&gt;&lt;/TableIndex&gt;&lt;/ShapeTextInfo&gt;"/>
  <p:tag name="HTML_SHAPEINFO" val="&lt;ThreeDShapeInfo&gt;&lt;uuid val=&quot;{70A723D4-01B9-49CE-BE7E-DD32FC468588}&quot;/&gt;&lt;isInvalidForFieldText val=&quot;0&quot;/&gt;&lt;Image&gt;&lt;filename val=&quot;C:\Users\geoffrey.dyer\AppData\Local\Temp\CP106481329151140Session\CPTrustFolder106481329151156\PPTImport106481329945187\data\asimages\{70A723D4-01B9-49CE-BE7E-DD32FC468588}_22.png&quot;/&gt;&lt;left val=&quot;127&quot;/&gt;&lt;top val=&quot;28&quot;/&gt;&lt;width val=&quot;785&quot;/&gt;&lt;height val=&quot;121&quot;/&gt;&lt;hasText val=&quot;1&quot;/&gt;&lt;/Image&gt;&lt;/ThreeDShapeInfo&gt;"/>
</p:tagLst>
</file>

<file path=ppt/tags/tag17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quot;/&gt;&lt;/TableIndex&gt;&lt;/ShapeTextInfo&gt;"/>
  <p:tag name="HTML_SHAPEINFO" val="&lt;ThreeDShapeInfo&gt;&lt;uuid val=&quot;{9B3D6ABA-6669-4665-BC82-C401A91D22CA}&quot;/&gt;&lt;isInvalidForFieldText val=&quot;0&quot;/&gt;&lt;Image&gt;&lt;filename val=&quot;C:\Users\geoffrey.dyer\AppData\Local\Temp\CP106481329151140Session\CPTrustFolder106481329151156\PPTImport106481329945187\data\asimages\{9B3D6ABA-6669-4665-BC82-C401A91D22CA}_22.png&quot;/&gt;&lt;left val=&quot;815&quot;/&gt;&lt;top val=&quot;628&quot;/&gt;&lt;width val=&quot;102&quot;/&gt;&lt;height val=&quot;52&quot;/&gt;&lt;hasText val=&quot;1&quot;/&gt;&lt;/Image&gt;&lt;/ThreeDShapeInfo&gt;"/>
</p:tagLst>
</file>

<file path=ppt/tags/tag17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7&quot;/&gt;&lt;lineCharCount val=&quot;82&quot;/&gt;&lt;lineCharCount val=&quot;83&quot;/&gt;&lt;lineCharCount val=&quot;77&quot;/&gt;&lt;lineCharCount val=&quot;31&quot;/&gt;&lt;lineCharCount val=&quot;34&quot;/&gt;&lt;lineCharCount val=&quot;83&quot;/&gt;&lt;lineCharCount val=&quot;53&quot;/&gt;&lt;/TableIndex&gt;&lt;/ShapeTextInfo&gt;"/>
  <p:tag name="HTML_SHAPEINFO" val="&lt;ThreeDShapeInfo&gt;&lt;uuid val=&quot;{83C6256B-1FAE-4608-A871-FB044AEBE2A3}&quot;/&gt;&lt;isInvalidForFieldText val=&quot;0&quot;/&gt;&lt;Image&gt;&lt;filename val=&quot;C:\Users\geoffrey.dyer\AppData\Local\Temp\CP106481329151140Session\CPTrustFolder106481329151156\PPTImport106481329945187\data\asimages\{83C6256B-1FAE-4608-A871-FB044AEBE2A3}_22.png&quot;/&gt;&lt;left val=&quot;47&quot;/&gt;&lt;top val=&quot;109&quot;/&gt;&lt;width val=&quot;880&quot;/&gt;&lt;height val=&quot;243&quot;/&gt;&lt;hasText val=&quot;1&quot;/&gt;&lt;/Image&gt;&lt;/ThreeDShapeInfo&gt;"/>
</p:tagLst>
</file>

<file path=ppt/tags/tag176.xml><?xml version="1.0" encoding="utf-8"?>
<p:tagLst xmlns:a="http://schemas.openxmlformats.org/drawingml/2006/main" xmlns:r="http://schemas.openxmlformats.org/officeDocument/2006/relationships" xmlns:p="http://schemas.openxmlformats.org/presentationml/2006/main">
  <p:tag name="HTML_SHAPEINFO" val="&lt;SlideThumbPath val=&quot;Slide23.PNG&quot;/&gt;"/>
</p:tagLst>
</file>

<file path=ppt/tags/tag17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0&quot;/&gt;&lt;/TableIndex&gt;&lt;/ShapeTextInfo&gt;"/>
  <p:tag name="HTML_SHAPEINFO" val="&lt;ThreeDShapeInfo&gt;&lt;uuid val=&quot;{CC396E76-4EB9-4B28-B257-8DD7DD7C2DAB}&quot;/&gt;&lt;isInvalidForFieldText val=&quot;0&quot;/&gt;&lt;Image&gt;&lt;filename val=&quot;C:\Users\geoffrey.dyer\AppData\Local\Temp\CP106481329151140Session\CPTrustFolder106481329151156\PPTImport106481329945187\data\asimages\{CC396E76-4EB9-4B28-B257-8DD7DD7C2DAB}_23.png&quot;/&gt;&lt;left val=&quot;127&quot;/&gt;&lt;top val=&quot;28&quot;/&gt;&lt;width val=&quot;785&quot;/&gt;&lt;height val=&quot;121&quot;/&gt;&lt;hasText val=&quot;1&quot;/&gt;&lt;/Image&gt;&lt;/ThreeDShapeInfo&gt;"/>
</p:tagLst>
</file>

<file path=ppt/tags/tag17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49&quot;/&gt;&lt;/TableIndex&gt;&lt;/ShapeTextInfo&gt;"/>
  <p:tag name="HTML_SHAPEINFO" val="&lt;ThreeDShapeInfo&gt;&lt;uuid val=&quot;{67756639-BFDA-4D9D-8A2F-BE113BF2271F}&quot;/&gt;&lt;isInvalidForFieldText val=&quot;0&quot;/&gt;&lt;Image&gt;&lt;filename val=&quot;C:\Users\geoffrey.dyer\AppData\Local\Temp\CP106481329151140Session\CPTrustFolder106481329151156\PPTImport106481329945187\data\asimages\{67756639-BFDA-4D9D-8A2F-BE113BF2271F}_23.png&quot;/&gt;&lt;left val=&quot;85&quot;/&gt;&lt;top val=&quot;160&quot;/&gt;&lt;width val=&quot;823&quot;/&gt;&lt;height val=&quot;82&quot;/&gt;&lt;hasText val=&quot;1&quot;/&gt;&lt;/Image&gt;&lt;/ThreeDShapeInfo&gt;"/>
</p:tagLst>
</file>

<file path=ppt/tags/tag179.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2&quot;/&gt;&lt;lineCharCount val=&quot;15&quot;/&gt;&lt;lineCharCount val=&quot;38&quot;/&gt;&lt;lineCharCount val=&quot;59&quot;/&gt;&lt;lineCharCount val=&quot;27&quot;/&gt;&lt;lineCharCount val=&quot;25&quot;/&gt;&lt;lineCharCount val=&quot;25&quot;/&gt;&lt;lineCharCount val=&quot;14&quot;/&gt;&lt;lineCharCount val=&quot;52&quot;/&gt;&lt;lineCharCount val=&quot;61&quot;/&gt;&lt;lineCharCount val=&quot;57&quot;/&gt;&lt;lineCharCount val=&quot;53&quot;/&gt;&lt;lineCharCount val=&quot;44&quot;/&gt;&lt;/TableIndex&gt;&lt;/ShapeTextInfo&gt;"/>
  <p:tag name="HTML_SHAPEINFO" val="&lt;ThreeDShapeInfo&gt;&lt;uuid val=&quot;{972C3FF1-A7F9-4703-8076-A7DF9EFE951D}&quot;/&gt;&lt;isInvalidForFieldText val=&quot;0&quot;/&gt;&lt;Image&gt;&lt;filename val=&quot;C:\Users\geoffrey.dyer\AppData\Local\Temp\CP106481329151140Session\CPTrustFolder106481329151156\PPTImport106481329945187\data\asimages\{972C3FF1-A7F9-4703-8076-A7DF9EFE951D}_23.png&quot;/&gt;&lt;left val=&quot;98&quot;/&gt;&lt;top val=&quot;221&quot;/&gt;&lt;width val=&quot;812&quot;/&gt;&lt;height val=&quot;404&quot;/&gt;&lt;hasText val=&quot;1&quot;/&gt;&lt;/Image&gt;&lt;/ThreeDShapeInfo&gt;"/>
</p:tagLst>
</file>

<file path=ppt/tags/tag1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6&quot;/&gt;&lt;lineCharCount val=&quot;21&quot;/&gt;&lt;lineCharCount val=&quot;12&quot;/&gt;&lt;lineCharCount val=&quot;13&quot;/&gt;&lt;lineCharCount val=&quot;12&quot;/&gt;&lt;lineCharCount val=&quot;13&quot;/&gt;&lt;lineCharCount val=&quot;11&quot;/&gt;&lt;/TableIndex&gt;&lt;/ShapeTextInfo&gt;"/>
</p:tagLst>
</file>

<file path=ppt/tags/tag180.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quot;/&gt;&lt;/TableIndex&gt;&lt;/ShapeTextInfo&gt;"/>
  <p:tag name="HTML_SHAPEINFO" val="&lt;ThreeDShapeInfo&gt;&lt;uuid val=&quot;{CA30EDA8-6B11-4D4D-82F5-20ABA27778D9}&quot;/&gt;&lt;isInvalidForFieldText val=&quot;0&quot;/&gt;&lt;Image&gt;&lt;filename val=&quot;C:\Users\geoffrey.dyer\AppData\Local\Temp\CP106481329151140Session\CPTrustFolder106481329151156\PPTImport106481329945187\data\asimages\{CA30EDA8-6B11-4D4D-82F5-20ABA27778D9}_23.png&quot;/&gt;&lt;left val=&quot;815&quot;/&gt;&lt;top val=&quot;628&quot;/&gt;&lt;width val=&quot;102&quot;/&gt;&lt;height val=&quot;52&quot;/&gt;&lt;hasText val=&quot;1&quot;/&gt;&lt;/Image&gt;&lt;/ThreeDShapeInfo&gt;"/>
</p:tagLst>
</file>

<file path=ppt/tags/tag181.xml><?xml version="1.0" encoding="utf-8"?>
<p:tagLst xmlns:a="http://schemas.openxmlformats.org/drawingml/2006/main" xmlns:r="http://schemas.openxmlformats.org/officeDocument/2006/relationships" xmlns:p="http://schemas.openxmlformats.org/presentationml/2006/main">
  <p:tag name="HTML_SHAPEINFO" val="&lt;SlideThumbPath val=&quot;Slide24.PNG&quot;/&gt;"/>
</p:tagLst>
</file>

<file path=ppt/tags/tag18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5&quot;/&gt;&lt;/TableIndex&gt;&lt;/ShapeTextInfo&gt;"/>
  <p:tag name="HTML_SHAPEINFO" val="&lt;ThreeDShapeInfo&gt;&lt;uuid val=&quot;{FDC8A6D8-B968-48D8-A891-83CAEBED9168}&quot;/&gt;&lt;isInvalidForFieldText val=&quot;0&quot;/&gt;&lt;Image&gt;&lt;filename val=&quot;C:\Users\geoffrey.dyer\AppData\Local\Temp\CP106481329151140Session\CPTrustFolder106481329151156\PPTImport106481329945187\data\asimages\{FDC8A6D8-B968-48D8-A891-83CAEBED9168}_24.png&quot;/&gt;&lt;left val=&quot;127&quot;/&gt;&lt;top val=&quot;28&quot;/&gt;&lt;width val=&quot;785&quot;/&gt;&lt;height val=&quot;121&quot;/&gt;&lt;hasText val=&quot;1&quot;/&gt;&lt;/Image&gt;&lt;/ThreeDShapeInfo&gt;"/>
</p:tagLst>
</file>

<file path=ppt/tags/tag18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1&quot;/&gt;&lt;lineCharCount val=&quot;38&quot;/&gt;&lt;lineCharCount val=&quot;1&quot;/&gt;&lt;lineCharCount val=&quot;1&quot;/&gt;&lt;lineCharCount val=&quot;1&quot;/&gt;&lt;lineCharCount val=&quot;44&quot;/&gt;&lt;lineCharCount val=&quot;41&quot;/&gt;&lt;lineCharCount val=&quot;11&quot;/&gt;&lt;lineCharCount val=&quot;42&quot;/&gt;&lt;lineCharCount val=&quot;50&quot;/&gt;&lt;lineCharCount val=&quot;53&quot;/&gt;&lt;lineCharCount val=&quot;20&quot;/&gt;&lt;/TableIndex&gt;&lt;/ShapeTextInfo&gt;"/>
  <p:tag name="HTML_SHAPEINFO" val="&lt;ThreeDShapeInfo&gt;&lt;uuid val=&quot;{3416336D-32EB-474A-A941-06365BDFED1C}&quot;/&gt;&lt;isInvalidForFieldText val=&quot;0&quot;/&gt;&lt;Image&gt;&lt;filename val=&quot;C:\Users\geoffrey.dyer\AppData\Local\Temp\CP106481329151140Session\CPTrustFolder106481329151156\PPTImport106481329945187\data\asimages\{3416336D-32EB-474A-A941-06365BDFED1C}_24.png&quot;/&gt;&lt;left val=&quot;95&quot;/&gt;&lt;top val=&quot;122&quot;/&gt;&lt;width val=&quot;801&quot;/&gt;&lt;height val=&quot;494&quot;/&gt;&lt;hasText val=&quot;1&quot;/&gt;&lt;/Image&gt;&lt;/ThreeDShapeInfo&gt;"/>
</p:tagLst>
</file>

<file path=ppt/tags/tag18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quot;/&gt;&lt;/TableIndex&gt;&lt;/ShapeTextInfo&gt;"/>
  <p:tag name="HTML_SHAPEINFO" val="&lt;ThreeDShapeInfo&gt;&lt;uuid val=&quot;{AB7352B9-46F3-46F5-AA76-9A170EA537A3}&quot;/&gt;&lt;isInvalidForFieldText val=&quot;0&quot;/&gt;&lt;Image&gt;&lt;filename val=&quot;C:\Users\geoffrey.dyer\AppData\Local\Temp\CP106481329151140Session\CPTrustFolder106481329151156\PPTImport106481329945187\data\asimages\{AB7352B9-46F3-46F5-AA76-9A170EA537A3}_24.png&quot;/&gt;&lt;left val=&quot;815&quot;/&gt;&lt;top val=&quot;628&quot;/&gt;&lt;width val=&quot;102&quot;/&gt;&lt;height val=&quot;52&quot;/&gt;&lt;hasText val=&quot;1&quot;/&gt;&lt;/Image&gt;&lt;/ThreeDShapeInfo&gt;"/>
</p:tagLst>
</file>

<file path=ppt/tags/tag18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2&quot;/&gt;&lt;lineCharCount val=&quot;46&quot;/&gt;&lt;lineCharCount val=&quot;19&quot;/&gt;&lt;/TableIndex&gt;&lt;/ShapeTextInfo&gt;"/>
  <p:tag name="HTML_SHAPEINFO" val="&lt;ThreeDShapeInfo&gt;&lt;uuid val=&quot;{8930AB2C-9FB5-462E-9142-A72E966A73AA}&quot;/&gt;&lt;isInvalidForFieldText val=&quot;0&quot;/&gt;&lt;Image&gt;&lt;filename val=&quot;C:\Users\geoffrey.dyer\AppData\Local\Temp\CP106481329151140Session\CPTrustFolder106481329151156\PPTImport106481329945187\data\asimages\{8930AB2C-9FB5-462E-9142-A72E966A73AA}_24.png&quot;/&gt;&lt;left val=&quot;178&quot;/&gt;&lt;top val=&quot;212&quot;/&gt;&lt;width val=&quot;574&quot;/&gt;&lt;height val=&quot;80&quot;/&gt;&lt;hasText val=&quot;1&quot;/&gt;&lt;/Image&gt;&lt;/ThreeDShapeInfo&gt;"/>
</p:tagLst>
</file>

<file path=ppt/tags/tag186.xml><?xml version="1.0" encoding="utf-8"?>
<p:tagLst xmlns:a="http://schemas.openxmlformats.org/drawingml/2006/main" xmlns:r="http://schemas.openxmlformats.org/officeDocument/2006/relationships" xmlns:p="http://schemas.openxmlformats.org/presentationml/2006/main">
  <p:tag name="HTML_SHAPEINFO" val="&lt;SlideThumbPath val=&quot;Slide25.PNG&quot;/&gt;"/>
</p:tagLst>
</file>

<file path=ppt/tags/tag18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9&quot;/&gt;&lt;/TableIndex&gt;&lt;/ShapeTextInfo&gt;"/>
  <p:tag name="HTML_SHAPEINFO" val="&lt;ThreeDShapeInfo&gt;&lt;uuid val=&quot;{5707DBD5-EAFF-46D7-AF3F-ED9C59EA66DE}&quot;/&gt;&lt;isInvalidForFieldText val=&quot;0&quot;/&gt;&lt;Image&gt;&lt;filename val=&quot;C:\Users\geoffrey.dyer\AppData\Local\Temp\CP106481329151140Session\CPTrustFolder106481329151156\PPTImport106481329945187\data\asimages\{5707DBD5-EAFF-46D7-AF3F-ED9C59EA66DE}_25.png&quot;/&gt;&lt;left val=&quot;127&quot;/&gt;&lt;top val=&quot;28&quot;/&gt;&lt;width val=&quot;785&quot;/&gt;&lt;height val=&quot;121&quot;/&gt;&lt;hasText val=&quot;1&quot;/&gt;&lt;/Image&gt;&lt;/ThreeDShapeInfo&gt;"/>
</p:tagLst>
</file>

<file path=ppt/tags/tag18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4&quot;/&gt;&lt;lineCharCount val=&quot;51&quot;/&gt;&lt;lineCharCount val=&quot;47&quot;/&gt;&lt;lineCharCount val=&quot;20&quot;/&gt;&lt;lineCharCount val=&quot;34&quot;/&gt;&lt;lineCharCount val=&quot;50&quot;/&gt;&lt;lineCharCount val=&quot;29&quot;/&gt;&lt;lineCharCount val=&quot;45&quot;/&gt;&lt;lineCharCount val=&quot;55&quot;/&gt;&lt;lineCharCount val=&quot;59&quot;/&gt;&lt;lineCharCount val=&quot;29&quot;/&gt;&lt;lineCharCount val=&quot;50&quot;/&gt;&lt;lineCharCount val=&quot;50&quot;/&gt;&lt;lineCharCount val=&quot;52&quot;/&gt;&lt;lineCharCount val=&quot;52&quot;/&gt;&lt;/TableIndex&gt;&lt;/ShapeTextInfo&gt;"/>
  <p:tag name="HTML_SHAPEINFO" val="&lt;ThreeDShapeInfo&gt;&lt;uuid val=&quot;{84F60E62-5B2D-498B-A64D-2530594A7AA7}&quot;/&gt;&lt;isInvalidForFieldText val=&quot;0&quot;/&gt;&lt;Image&gt;&lt;filename val=&quot;C:\Users\geoffrey.dyer\AppData\Local\Temp\CP106481329151140Session\CPTrustFolder106481329151156\PPTImport106481329945187\data\asimages\{84F60E62-5B2D-498B-A64D-2530594A7AA7}_25.png&quot;/&gt;&lt;left val=&quot;96&quot;/&gt;&lt;top val=&quot;119&quot;/&gt;&lt;width val=&quot;824&quot;/&gt;&lt;height val=&quot;496&quot;/&gt;&lt;hasText val=&quot;1&quot;/&gt;&lt;/Image&gt;&lt;/ThreeDShapeInfo&gt;"/>
</p:tagLst>
</file>

<file path=ppt/tags/tag189.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quot;/&gt;&lt;/TableIndex&gt;&lt;/ShapeTextInfo&gt;"/>
  <p:tag name="HTML_SHAPEINFO" val="&lt;ThreeDShapeInfo&gt;&lt;uuid val=&quot;{92E962C8-8C56-4393-A92B-ADAF9D85DFB6}&quot;/&gt;&lt;isInvalidForFieldText val=&quot;0&quot;/&gt;&lt;Image&gt;&lt;filename val=&quot;C:\Users\geoffrey.dyer\AppData\Local\Temp\CP106481329151140Session\CPTrustFolder106481329151156\PPTImport106481329945187\data\asimages\{92E962C8-8C56-4393-A92B-ADAF9D85DFB6}_25.png&quot;/&gt;&lt;left val=&quot;815&quot;/&gt;&lt;top val=&quot;628&quot;/&gt;&lt;width val=&quot;102&quot;/&gt;&lt;height val=&quot;52&quot;/&gt;&lt;hasText val=&quot;1&quot;/&gt;&lt;/Image&gt;&lt;/ThreeDShapeInfo&gt;"/>
</p:tagLst>
</file>

<file path=ppt/tags/tag19.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190.xml><?xml version="1.0" encoding="utf-8"?>
<p:tagLst xmlns:a="http://schemas.openxmlformats.org/drawingml/2006/main" xmlns:r="http://schemas.openxmlformats.org/officeDocument/2006/relationships" xmlns:p="http://schemas.openxmlformats.org/presentationml/2006/main">
  <p:tag name="HTML_SHAPEINFO" val="&lt;SlideThumbPath val=&quot;Slide26.PNG&quot;/&gt;"/>
</p:tagLst>
</file>

<file path=ppt/tags/tag19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2&quot;/&gt;&lt;lineCharCount val=&quot;26&quot;/&gt;&lt;lineCharCount val=&quot;22&quot;/&gt;&lt;/TableIndex&gt;&lt;/ShapeTextInfo&gt;"/>
  <p:tag name="HTML_SHAPEINFO" val="&lt;ThreeDShapeInfo&gt;&lt;uuid val=&quot;{2851385E-3553-4765-9925-761A787D0C33}&quot;/&gt;&lt;isInvalidForFieldText val=&quot;0&quot;/&gt;&lt;Image&gt;&lt;filename val=&quot;C:\Users\geoffrey.dyer\AppData\Local\Temp\CP106481329151140Session\CPTrustFolder106481329151156\PPTImport106481329945187\data\asimages\{2851385E-3553-4765-9925-761A787D0C33}_26.png&quot;/&gt;&lt;left val=&quot;127&quot;/&gt;&lt;top val=&quot;28&quot;/&gt;&lt;width val=&quot;785&quot;/&gt;&lt;height val=&quot;128&quot;/&gt;&lt;hasText val=&quot;1&quot;/&gt;&lt;/Image&gt;&lt;/ThreeDShapeInfo&gt;"/>
</p:tagLst>
</file>

<file path=ppt/tags/tag19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7&quot;/&gt;&lt;lineCharCount val=&quot;45&quot;/&gt;&lt;lineCharCount val=&quot;48&quot;/&gt;&lt;lineCharCount val=&quot;19&quot;/&gt;&lt;lineCharCount val=&quot;47&quot;/&gt;&lt;lineCharCount val=&quot;35&quot;/&gt;&lt;lineCharCount val=&quot;45&quot;/&gt;&lt;lineCharCount val=&quot;17&quot;/&gt;&lt;/TableIndex&gt;&lt;/ShapeTextInfo&gt;"/>
  <p:tag name="HTML_SHAPEINFO" val="&lt;ThreeDShapeInfo&gt;&lt;uuid val=&quot;{E2E7D038-070C-4706-BC2A-BD02A09AF92B}&quot;/&gt;&lt;isInvalidForFieldText val=&quot;0&quot;/&gt;&lt;Image&gt;&lt;filename val=&quot;C:\Users\geoffrey.dyer\AppData\Local\Temp\CP106481329151140Session\CPTrustFolder106481329151156\PPTImport106481329945187\data\asimages\{E2E7D038-070C-4706-BC2A-BD02A09AF92B}_26.png&quot;/&gt;&lt;left val=&quot;95&quot;/&gt;&lt;top val=&quot;154&quot;/&gt;&lt;width val=&quot;817&quot;/&gt;&lt;height val=&quot;462&quot;/&gt;&lt;hasText val=&quot;1&quot;/&gt;&lt;/Image&gt;&lt;/ThreeDShapeInfo&gt;"/>
</p:tagLst>
</file>

<file path=ppt/tags/tag19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quot;/&gt;&lt;/TableIndex&gt;&lt;/ShapeTextInfo&gt;"/>
  <p:tag name="HTML_SHAPEINFO" val="&lt;ThreeDShapeInfo&gt;&lt;uuid val=&quot;{A72985DA-11D1-48EA-B792-61FFB4E61321}&quot;/&gt;&lt;isInvalidForFieldText val=&quot;0&quot;/&gt;&lt;Image&gt;&lt;filename val=&quot;C:\Users\geoffrey.dyer\AppData\Local\Temp\CP106481329151140Session\CPTrustFolder106481329151156\PPTImport106481329945187\data\asimages\{A72985DA-11D1-48EA-B792-61FFB4E61321}_26.png&quot;/&gt;&lt;left val=&quot;815&quot;/&gt;&lt;top val=&quot;628&quot;/&gt;&lt;width val=&quot;102&quot;/&gt;&lt;height val=&quot;52&quot;/&gt;&lt;hasText val=&quot;1&quot;/&gt;&lt;/Image&gt;&lt;/ThreeDShapeInfo&gt;"/>
</p:tagLst>
</file>

<file path=ppt/tags/tag194.xml><?xml version="1.0" encoding="utf-8"?>
<p:tagLst xmlns:a="http://schemas.openxmlformats.org/drawingml/2006/main" xmlns:r="http://schemas.openxmlformats.org/officeDocument/2006/relationships" xmlns:p="http://schemas.openxmlformats.org/presentationml/2006/main">
  <p:tag name="HTML_SHAPEINFO" val="&lt;SlideThumbPath val=&quot;Slide27.PNG&quot;/&gt;"/>
</p:tagLst>
</file>

<file path=ppt/tags/tag19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6&quot;/&gt;&lt;/TableIndex&gt;&lt;/ShapeTextInfo&gt;"/>
  <p:tag name="HTML_SHAPEINFO" val="&lt;ThreeDShapeInfo&gt;&lt;uuid val=&quot;{5C73FE59-02C0-4E6F-BA85-33C5EBA2CE4F}&quot;/&gt;&lt;isInvalidForFieldText val=&quot;0&quot;/&gt;&lt;Image&gt;&lt;filename val=&quot;C:\Users\geoffrey.dyer\AppData\Local\Temp\CP106481329151140Session\CPTrustFolder106481329151156\PPTImport106481329945187\data\asimages\{5C73FE59-02C0-4E6F-BA85-33C5EBA2CE4F}_27.png&quot;/&gt;&lt;left val=&quot;127&quot;/&gt;&lt;top val=&quot;28&quot;/&gt;&lt;width val=&quot;785&quot;/&gt;&lt;height val=&quot;121&quot;/&gt;&lt;hasText val=&quot;1&quot;/&gt;&lt;/Image&gt;&lt;/ThreeDShapeInfo&gt;"/>
</p:tagLst>
</file>

<file path=ppt/tags/tag19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2&quot;/&gt;&lt;lineCharCount val=&quot;50&quot;/&gt;&lt;lineCharCount val=&quot;12&quot;/&gt;&lt;lineCharCount val=&quot;51&quot;/&gt;&lt;lineCharCount val=&quot;50&quot;/&gt;&lt;lineCharCount val=&quot;15&quot;/&gt;&lt;lineCharCount val=&quot;46&quot;/&gt;&lt;lineCharCount val=&quot;1&quot;/&gt;&lt;lineCharCount val=&quot;1&quot;/&gt;&lt;lineCharCount val=&quot;1&quot;/&gt;&lt;lineCharCount val=&quot;1&quot;/&gt;&lt;lineCharCount val=&quot;49&quot;/&gt;&lt;lineCharCount val=&quot;25&quot;/&gt;&lt;/TableIndex&gt;&lt;/ShapeTextInfo&gt;"/>
  <p:tag name="HTML_SHAPEINFO" val="&lt;ThreeDShapeInfo&gt;&lt;uuid val=&quot;{C2BB1DB5-8912-4A55-9A34-8A7AF2A4B258}&quot;/&gt;&lt;isInvalidForFieldText val=&quot;0&quot;/&gt;&lt;Image&gt;&lt;filename val=&quot;C:\Users\geoffrey.dyer\AppData\Local\Temp\CP106481329151140Session\CPTrustFolder106481329151156\PPTImport106481329945187\data\asimages\{C2BB1DB5-8912-4A55-9A34-8A7AF2A4B258}_27.png&quot;/&gt;&lt;left val=&quot;101&quot;/&gt;&lt;top val=&quot;135&quot;/&gt;&lt;width val=&quot;803&quot;/&gt;&lt;height val=&quot;480&quot;/&gt;&lt;hasText val=&quot;1&quot;/&gt;&lt;/Image&gt;&lt;/ThreeDShapeInfo&gt;"/>
</p:tagLst>
</file>

<file path=ppt/tags/tag19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quot;/&gt;&lt;/TableIndex&gt;&lt;/ShapeTextInfo&gt;"/>
  <p:tag name="HTML_SHAPEINFO" val="&lt;ThreeDShapeInfo&gt;&lt;uuid val=&quot;{E7860064-F7E6-4366-B296-65DDB6C4D7B7}&quot;/&gt;&lt;isInvalidForFieldText val=&quot;0&quot;/&gt;&lt;Image&gt;&lt;filename val=&quot;C:\Users\geoffrey.dyer\AppData\Local\Temp\CP106481329151140Session\CPTrustFolder106481329151156\PPTImport106481329945187\data\asimages\{E7860064-F7E6-4366-B296-65DDB6C4D7B7}_27.png&quot;/&gt;&lt;left val=&quot;815&quot;/&gt;&lt;top val=&quot;628&quot;/&gt;&lt;width val=&quot;102&quot;/&gt;&lt;height val=&quot;52&quot;/&gt;&lt;hasText val=&quot;1&quot;/&gt;&lt;/Image&gt;&lt;/ThreeDShapeInfo&gt;"/>
</p:tagLst>
</file>

<file path=ppt/tags/tag198.xml><?xml version="1.0" encoding="utf-8"?>
<p:tagLst xmlns:a="http://schemas.openxmlformats.org/drawingml/2006/main" xmlns:r="http://schemas.openxmlformats.org/officeDocument/2006/relationships" xmlns:p="http://schemas.openxmlformats.org/presentationml/2006/main">
  <p:tag name="HTML_SHAPEINFO" val="&lt;SlideThumbPath val=&quot;Slide28.PNG&quot;/&gt;"/>
</p:tagLst>
</file>

<file path=ppt/tags/tag199.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8&quot;/&gt;&lt;/TableIndex&gt;&lt;/ShapeTextInfo&gt;"/>
  <p:tag name="HTML_SHAPEINFO" val="&lt;ThreeDShapeInfo&gt;&lt;uuid val=&quot;{FE92A557-06F8-436F-9B2B-2D5C0D217996}&quot;/&gt;&lt;isInvalidForFieldText val=&quot;0&quot;/&gt;&lt;Image&gt;&lt;filename val=&quot;C:\Users\geoffrey.dyer\AppData\Local\Temp\CP106481329151140Session\CPTrustFolder106481329151156\PPTImport106481329945187\data\asimages\{FE92A557-06F8-436F-9B2B-2D5C0D217996}_28.png&quot;/&gt;&lt;left val=&quot;127&quot;/&gt;&lt;top val=&quot;28&quot;/&gt;&lt;width val=&quot;785&quot;/&gt;&lt;height val=&quot;121&quot;/&gt;&lt;hasText val=&quot;1&quot;/&gt;&lt;/Image&gt;&lt;/ThreeDShapeInfo&gt;"/>
</p:tagLst>
</file>

<file path=ppt/tags/tag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2&quot;/&gt;&lt;/TableIndex&gt;&lt;/ShapeTextInfo&gt;"/>
</p:tagLst>
</file>

<file path=ppt/tags/tag20.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quot;/&gt;&lt;/TableIndex&gt;&lt;/ShapeTextInfo&gt;"/>
</p:tagLst>
</file>

<file path=ppt/tags/tag200.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quot;/&gt;&lt;/TableIndex&gt;&lt;/ShapeTextInfo&gt;"/>
  <p:tag name="HTML_SHAPEINFO" val="&lt;ThreeDShapeInfo&gt;&lt;uuid val=&quot;{70D349C8-A66E-4CF0-B9B6-874FB4725552}&quot;/&gt;&lt;isInvalidForFieldText val=&quot;0&quot;/&gt;&lt;Image&gt;&lt;filename val=&quot;C:\Users\geoffrey.dyer\AppData\Local\Temp\CP106481329151140Session\CPTrustFolder106481329151156\PPTImport106481329945187\data\asimages\{70D349C8-A66E-4CF0-B9B6-874FB4725552}_28.png&quot;/&gt;&lt;left val=&quot;815&quot;/&gt;&lt;top val=&quot;628&quot;/&gt;&lt;width val=&quot;102&quot;/&gt;&lt;height val=&quot;52&quot;/&gt;&lt;hasText val=&quot;1&quot;/&gt;&lt;/Image&gt;&lt;/ThreeDShapeInfo&gt;"/>
</p:tagLst>
</file>

<file path=ppt/tags/tag20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20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2&quot;/&gt;&lt;lineCharCount val=&quot;51&quot;/&gt;&lt;lineCharCount val=&quot;69&quot;/&gt;&lt;/TableIndex&gt;&lt;/ShapeTextInfo&gt;"/>
  <p:tag name="HTML_SHAPEINFO" val="&lt;ThreeDShapeInfo&gt;&lt;uuid val=&quot;{D6F8934A-8B4D-4A54-B247-5B24BDB74403}&quot;/&gt;&lt;isInvalidForFieldText val=&quot;0&quot;/&gt;&lt;Image&gt;&lt;filename val=&quot;C:\Users\geoffrey.dyer\AppData\Local\Temp\CP106481329151140Session\CPTrustFolder106481329151156\PPTImport106481329945187\data\asimages\{D6F8934A-8B4D-4A54-B247-5B24BDB74403}_28.png&quot;/&gt;&lt;left val=&quot;47&quot;/&gt;&lt;top val=&quot;151&quot;/&gt;&lt;width val=&quot;865&quot;/&gt;&lt;height val=&quot;104&quot;/&gt;&lt;hasText val=&quot;1&quot;/&gt;&lt;/Image&gt;&lt;/ThreeDShapeInfo&gt;"/>
</p:tagLst>
</file>

<file path=ppt/tags/tag20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20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20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8&quot;/&gt;&lt;/TableIndex&gt;&lt;/ShapeTextInfo&gt;"/>
  <p:tag name="HTML_SHAPEINFO" val="&lt;ThreeDShapeInfo&gt;&lt;uuid val=&quot;{6F1B1F39-2DD2-430D-974C-E6340F5B5AE5}&quot;/&gt;&lt;isInvalidForFieldText val=&quot;0&quot;/&gt;&lt;Image&gt;&lt;filename val=&quot;C:\Users\geoffrey.dyer\AppData\Local\Temp\CP106481329151140Session\CPTrustFolder106481329151156\PPTImport106481329945187\data\asimages\{6F1B1F39-2DD2-430D-974C-E6340F5B5AE5}_28.png&quot;/&gt;&lt;left val=&quot;668&quot;/&gt;&lt;top val=&quot;232&quot;/&gt;&lt;width val=&quot;169&quot;/&gt;&lt;height val=&quot;85&quot;/&gt;&lt;hasText val=&quot;1&quot;/&gt;&lt;/Image&gt;&lt;/ThreeDShapeInfo&gt;"/>
</p:tagLst>
</file>

<file path=ppt/tags/tag20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2&quot;/&gt;&lt;lineCharCount val=&quot;18&quot;/&gt;&lt;lineCharCount val=&quot;17&quot;/&gt;&lt;/TableIndex&gt;&lt;/ShapeTextInfo&gt;"/>
  <p:tag name="HTML_SHAPEINFO" val="&lt;ThreeDShapeInfo&gt;&lt;uuid val=&quot;{CFC1846E-D246-4DDE-AAB4-82EE0143C13C}&quot;/&gt;&lt;isInvalidForFieldText val=&quot;0&quot;/&gt;&lt;Image&gt;&lt;filename val=&quot;C:\Users\geoffrey.dyer\AppData\Local\Temp\CP106481329151140Session\CPTrustFolder106481329151156\PPTImport106481329945187\data\asimages\{CFC1846E-D246-4DDE-AAB4-82EE0143C13C}_28.png&quot;/&gt;&lt;left val=&quot;656&quot;/&gt;&lt;top val=&quot;396&quot;/&gt;&lt;width val=&quot;288&quot;/&gt;&lt;height val=&quot;94&quot;/&gt;&lt;hasText val=&quot;1&quot;/&gt;&lt;/Image&gt;&lt;/ThreeDShapeInfo&gt;"/>
</p:tagLst>
</file>

<file path=ppt/tags/tag207.xml><?xml version="1.0" encoding="utf-8"?>
<p:tagLst xmlns:a="http://schemas.openxmlformats.org/drawingml/2006/main" xmlns:r="http://schemas.openxmlformats.org/officeDocument/2006/relationships" xmlns:p="http://schemas.openxmlformats.org/presentationml/2006/main">
  <p:tag name="HTML_SHAPEINFO" val="&lt;SlideThumbPath val=&quot;Slide29.PNG&quot;/&gt;"/>
</p:tagLst>
</file>

<file path=ppt/tags/tag20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8&quot;/&gt;&lt;/TableIndex&gt;&lt;/ShapeTextInfo&gt;"/>
  <p:tag name="HTML_SHAPEINFO" val="&lt;ThreeDShapeInfo&gt;&lt;uuid val=&quot;{A598DCB8-7D25-4DF6-9396-1672CAB2C049}&quot;/&gt;&lt;isInvalidForFieldText val=&quot;0&quot;/&gt;&lt;Image&gt;&lt;filename val=&quot;C:\Users\geoffrey.dyer\AppData\Local\Temp\CP106481329151140Session\CPTrustFolder106481329151156\PPTImport106481329945187\data\asimages\{A598DCB8-7D25-4DF6-9396-1672CAB2C049}_29.png&quot;/&gt;&lt;left val=&quot;127&quot;/&gt;&lt;top val=&quot;28&quot;/&gt;&lt;width val=&quot;785&quot;/&gt;&lt;height val=&quot;121&quot;/&gt;&lt;hasText val=&quot;1&quot;/&gt;&lt;/Image&gt;&lt;/ThreeDShapeInfo&gt;"/>
</p:tagLst>
</file>

<file path=ppt/tags/tag209.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quot;/&gt;&lt;/TableIndex&gt;&lt;/ShapeTextInfo&gt;"/>
  <p:tag name="HTML_SHAPEINFO" val="&lt;ThreeDShapeInfo&gt;&lt;uuid val=&quot;{32A5221B-AB9E-4958-A9E6-A5431B7EEB7A}&quot;/&gt;&lt;isInvalidForFieldText val=&quot;0&quot;/&gt;&lt;Image&gt;&lt;filename val=&quot;C:\Users\geoffrey.dyer\AppData\Local\Temp\CP106481329151140Session\CPTrustFolder106481329151156\PPTImport106481329945187\data\asimages\{32A5221B-AB9E-4958-A9E6-A5431B7EEB7A}_29.png&quot;/&gt;&lt;left val=&quot;815&quot;/&gt;&lt;top val=&quot;628&quot;/&gt;&lt;width val=&quot;102&quot;/&gt;&lt;height val=&quot;52&quot;/&gt;&lt;hasText val=&quot;1&quot;/&gt;&lt;/Image&gt;&lt;/ThreeDShapeInfo&gt;"/>
</p:tagLst>
</file>

<file path=ppt/tags/tag2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2&quot;/&gt;&lt;/TableIndex&gt;&lt;/ShapeTextInfo&gt;"/>
</p:tagLst>
</file>

<file path=ppt/tags/tag210.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9&quot;/&gt;&lt;lineCharCount val=&quot;38&quot;/&gt;&lt;lineCharCount val=&quot;30&quot;/&gt;&lt;lineCharCount val=&quot;38&quot;/&gt;&lt;lineCharCount val=&quot;16&quot;/&gt;&lt;lineCharCount val=&quot;8&quot;/&gt;&lt;lineCharCount val=&quot;19&quot;/&gt;&lt;lineCharCount val=&quot;20&quot;/&gt;&lt;lineCharCount val=&quot;11&quot;/&gt;&lt;lineCharCount val=&quot;8&quot;/&gt;&lt;/TableIndex&gt;&lt;/ShapeTextInfo&gt;"/>
  <p:tag name="HTML_SHAPEINFO" val="&lt;ThreeDShapeInfo&gt;&lt;uuid val=&quot;{B391F893-5DFE-4952-BB96-778EAA90C9A7}&quot;/&gt;&lt;isInvalidForFieldText val=&quot;0&quot;/&gt;&lt;Image&gt;&lt;filename val=&quot;C:\Users\geoffrey.dyer\AppData\Local\Temp\CP106481329151140Session\CPTrustFolder106481329151156\PPTImport106481329945187\data\asimages\{B391F893-5DFE-4952-BB96-778EAA90C9A7}_29.png&quot;/&gt;&lt;left val=&quot;163&quot;/&gt;&lt;top val=&quot;144&quot;/&gt;&lt;width val=&quot;756&quot;/&gt;&lt;height val=&quot;432&quot;/&gt;&lt;hasText val=&quot;1&quot;/&gt;&lt;/Image&gt;&lt;/ThreeDShapeInfo&gt;"/>
</p:tagLst>
</file>

<file path=ppt/tags/tag211.xml><?xml version="1.0" encoding="utf-8"?>
<p:tagLst xmlns:a="http://schemas.openxmlformats.org/drawingml/2006/main" xmlns:r="http://schemas.openxmlformats.org/officeDocument/2006/relationships" xmlns:p="http://schemas.openxmlformats.org/presentationml/2006/main">
  <p:tag name="HTML_AUTOSHAPE_INFO" val="&lt;ThreeDShapeInfo&gt;&lt;uuid val=&quot;{CE1A3C8E-8233-4597-BB90-135BC7FDCD22}&quot;/&gt;&lt;isInvalidForFieldText val=&quot;1&quot;/&gt;&lt;Image&gt;&lt;filename val=&quot;C:\Users\geoffrey.dyer\Documents\My Adobe Presentations\Security Awareness Primer\data\asimages\{CE1A3C8E-8233-4597-BB90-135BC7FDCD22}_29_S.png&quot;/&gt;&lt;left val=&quot;83&quot;/&gt;&lt;top val=&quot;279&quot;/&gt;&lt;width val=&quot;102&quot;/&gt;&lt;height val=&quot;100&quot;/&gt;&lt;hasText val=&quot;0&quot;/&gt;&lt;/Image&gt;&lt;Image&gt;&lt;filename val=&quot;C:\Users\geoffrey.dyer\Documents\My Adobe Presentations\Security Awareness Primer\data\asimages\{CE1A3C8E-8233-4597-BB90-135BC7FDCD22}_29_T.png&quot;/&gt;&lt;left val=&quot;95&quot;/&gt;&lt;top val=&quot;281&quot;/&gt;&lt;width val=&quot;78&quot;/&gt;&lt;height val=&quot;97&quot;/&gt;&lt;hasText val=&quot;1&quot;/&gt;&lt;/Image&gt;&lt;/ThreeDShapeInfo&gt;"/>
  <p:tag name="PRESENTER_SHAPETEXTINFO" val="&lt;ShapeTextInfo&gt;&lt;TableIndex row=&quot;-1&quot; col=&quot;-1&quot;&gt;&lt;linesCount val=&quot;0&quot;/&gt;&lt;/TableIndex&gt;&lt;/ShapeTextInfo&gt;"/>
</p:tagLst>
</file>

<file path=ppt/tags/tag212.xml><?xml version="1.0" encoding="utf-8"?>
<p:tagLst xmlns:a="http://schemas.openxmlformats.org/drawingml/2006/main" xmlns:r="http://schemas.openxmlformats.org/officeDocument/2006/relationships" xmlns:p="http://schemas.openxmlformats.org/presentationml/2006/main">
  <p:tag name="HTML_SHAPEINFO" val="&lt;SlideThumbPath val=&quot;Slide30.PNG&quot;/&gt;"/>
</p:tagLst>
</file>

<file path=ppt/tags/tag21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4&quot;/&gt;&lt;/TableIndex&gt;&lt;/ShapeTextInfo&gt;"/>
  <p:tag name="HTML_SHAPEINFO" val="&lt;ThreeDShapeInfo&gt;&lt;uuid val=&quot;{30F2935F-A5B0-4098-901B-F1146F3C846C}&quot;/&gt;&lt;isInvalidForFieldText val=&quot;0&quot;/&gt;&lt;Image&gt;&lt;filename val=&quot;C:\Users\geoffrey.dyer\AppData\Local\Temp\CP106481329151140Session\CPTrustFolder106481329151156\PPTImport106481329945187\data\asimages\{30F2935F-A5B0-4098-901B-F1146F3C846C}_30.png&quot;/&gt;&lt;left val=&quot;127&quot;/&gt;&lt;top val=&quot;28&quot;/&gt;&lt;width val=&quot;785&quot;/&gt;&lt;height val=&quot;121&quot;/&gt;&lt;hasText val=&quot;1&quot;/&gt;&lt;/Image&gt;&lt;/ThreeDShapeInfo&gt;"/>
</p:tagLst>
</file>

<file path=ppt/tags/tag21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quot;/&gt;&lt;/TableIndex&gt;&lt;/ShapeTextInfo&gt;"/>
  <p:tag name="HTML_SHAPEINFO" val="&lt;ThreeDShapeInfo&gt;&lt;uuid val=&quot;{CFDB8010-E248-4478-85F0-D8546F045E1C}&quot;/&gt;&lt;isInvalidForFieldText val=&quot;0&quot;/&gt;&lt;Image&gt;&lt;filename val=&quot;C:\Users\geoffrey.dyer\AppData\Local\Temp\CP106481329151140Session\CPTrustFolder106481329151156\PPTImport106481329945187\data\asimages\{CFDB8010-E248-4478-85F0-D8546F045E1C}_30.png&quot;/&gt;&lt;left val=&quot;815&quot;/&gt;&lt;top val=&quot;628&quot;/&gt;&lt;width val=&quot;102&quot;/&gt;&lt;height val=&quot;52&quot;/&gt;&lt;hasText val=&quot;1&quot;/&gt;&lt;/Image&gt;&lt;/ThreeDShapeInfo&gt;"/>
</p:tagLst>
</file>

<file path=ppt/tags/tag21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9&quot;/&gt;&lt;lineCharCount val=&quot;68&quot;/&gt;&lt;lineCharCount val=&quot;63&quot;/&gt;&lt;lineCharCount val=&quot;53&quot;/&gt;&lt;lineCharCount val=&quot;1&quot;/&gt;&lt;lineCharCount val=&quot;59&quot;/&gt;&lt;lineCharCount val=&quot;10&quot;/&gt;&lt;lineCharCount val=&quot;59&quot;/&gt;&lt;lineCharCount val=&quot;18&quot;/&gt;&lt;lineCharCount val=&quot;50&quot;/&gt;&lt;lineCharCount val=&quot;53&quot;/&gt;&lt;lineCharCount val=&quot;9&quot;/&gt;&lt;lineCharCount val=&quot;1&quot;/&gt;&lt;lineCharCount val=&quot;61&quot;/&gt;&lt;lineCharCount val=&quot;51&quot;/&gt;&lt;lineCharCount val=&quot;1&quot;/&gt;&lt;lineCharCount val=&quot;61&quot;/&gt;&lt;lineCharCount val=&quot;67&quot;/&gt;&lt;lineCharCount val=&quot;41&quot;/&gt;&lt;lineCharCount val=&quot;1&quot;/&gt;&lt;/TableIndex&gt;&lt;/ShapeTextInfo&gt;"/>
  <p:tag name="HTML_SHAPEINFO" val="&lt;ThreeDShapeInfo&gt;&lt;uuid val=&quot;{FDEB247F-F632-4079-8A89-CB17310E56ED}&quot;/&gt;&lt;isInvalidForFieldText val=&quot;0&quot;/&gt;&lt;Image&gt;&lt;filename val=&quot;C:\Users\geoffrey.dyer\AppData\Local\Temp\CP106481329151140Session\CPTrustFolder106481329151156\PPTImport106481329945187\data\asimages\{FDEB247F-F632-4079-8A89-CB17310E56ED}_30.png&quot;/&gt;&lt;left val=&quot;122&quot;/&gt;&lt;top val=&quot;148&quot;/&gt;&lt;width val=&quot;757&quot;/&gt;&lt;height val=&quot;595&quot;/&gt;&lt;hasText val=&quot;1&quot;/&gt;&lt;/Image&gt;&lt;/ThreeDShapeInfo&gt;"/>
</p:tagLst>
</file>

<file path=ppt/tags/tag216.xml><?xml version="1.0" encoding="utf-8"?>
<p:tagLst xmlns:a="http://schemas.openxmlformats.org/drawingml/2006/main" xmlns:r="http://schemas.openxmlformats.org/officeDocument/2006/relationships" xmlns:p="http://schemas.openxmlformats.org/presentationml/2006/main">
  <p:tag name="HTML_SHAPEINFO" val="&lt;SlideThumbPath val=&quot;Slide31.PNG&quot;/&gt;"/>
</p:tagLst>
</file>

<file path=ppt/tags/tag21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5&quot;/&gt;&lt;/TableIndex&gt;&lt;/ShapeTextInfo&gt;"/>
  <p:tag name="HTML_SHAPEINFO" val="&lt;ThreeDShapeInfo&gt;&lt;uuid val=&quot;{A5253B5B-2E0A-42E7-B8A0-5D8D5F2CAACD}&quot;/&gt;&lt;isInvalidForFieldText val=&quot;0&quot;/&gt;&lt;Image&gt;&lt;filename val=&quot;C:\Users\geoffrey.dyer\AppData\Local\Temp\CP106481329151140Session\CPTrustFolder106481329151156\PPTImport106481329945187\data\asimages\{A5253B5B-2E0A-42E7-B8A0-5D8D5F2CAACD}_31.png&quot;/&gt;&lt;left val=&quot;127&quot;/&gt;&lt;top val=&quot;28&quot;/&gt;&lt;width val=&quot;785&quot;/&gt;&lt;height val=&quot;121&quot;/&gt;&lt;hasText val=&quot;1&quot;/&gt;&lt;/Image&gt;&lt;/ThreeDShapeInfo&gt;"/>
</p:tagLst>
</file>

<file path=ppt/tags/tag21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quot;/&gt;&lt;/TableIndex&gt;&lt;/ShapeTextInfo&gt;"/>
  <p:tag name="HTML_SHAPEINFO" val="&lt;ThreeDShapeInfo&gt;&lt;uuid val=&quot;{5F59F8C3-8AAD-445A-A505-5AF245AF1FA9}&quot;/&gt;&lt;isInvalidForFieldText val=&quot;0&quot;/&gt;&lt;Image&gt;&lt;filename val=&quot;C:\Users\geoffrey.dyer\AppData\Local\Temp\CP106481329151140Session\CPTrustFolder106481329151156\PPTImport106481329945187\data\asimages\{5F59F8C3-8AAD-445A-A505-5AF245AF1FA9}_31.png&quot;/&gt;&lt;left val=&quot;815&quot;/&gt;&lt;top val=&quot;628&quot;/&gt;&lt;width val=&quot;102&quot;/&gt;&lt;height val=&quot;52&quot;/&gt;&lt;hasText val=&quot;1&quot;/&gt;&lt;/Image&gt;&lt;/ThreeDShapeInfo&gt;"/>
</p:tagLst>
</file>

<file path=ppt/tags/tag219.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1&quot;/&gt;&lt;lineCharCount val=&quot;27&quot;/&gt;&lt;lineCharCount val=&quot;24&quot;/&gt;&lt;lineCharCount val=&quot;22&quot;/&gt;&lt;lineCharCount val=&quot;23&quot;/&gt;&lt;lineCharCount val=&quot;24&quot;/&gt;&lt;lineCharCount val=&quot;23&quot;/&gt;&lt;lineCharCount val=&quot;21&quot;/&gt;&lt;lineCharCount val=&quot;25&quot;/&gt;&lt;lineCharCount val=&quot;23&quot;/&gt;&lt;lineCharCount val=&quot;18&quot;/&gt;&lt;lineCharCount val=&quot;10&quot;/&gt;&lt;/TableIndex&gt;&lt;/ShapeTextInfo&gt;"/>
  <p:tag name="HTML_SHAPEINFO" val="&lt;ThreeDShapeInfo&gt;&lt;uuid val=&quot;{7C67F61C-FDD8-4E45-B77C-0BF5F20D9AAA}&quot;/&gt;&lt;isInvalidForFieldText val=&quot;0&quot;/&gt;&lt;Image&gt;&lt;filename val=&quot;C:\Users\geoffrey.dyer\AppData\Local\Temp\CP106481329151140Session\CPTrustFolder106481329151156\PPTImport106481329945187\data\asimages\{7C67F61C-FDD8-4E45-B77C-0BF5F20D9AAA}_31.png&quot;/&gt;&lt;left val=&quot;35&quot;/&gt;&lt;top val=&quot;128&quot;/&gt;&lt;width val=&quot;479&quot;/&gt;&lt;height val=&quot;507&quot;/&gt;&lt;hasText val=&quot;1&quot;/&gt;&lt;/Image&gt;&lt;/ThreeDShapeInfo&gt;"/>
</p:tagLst>
</file>

<file path=ppt/tags/tag2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2&quot;/&gt;&lt;lineCharCount val=&quot;30&quot;/&gt;&lt;lineCharCount val=&quot;5&quot;/&gt;&lt;/TableIndex&gt;&lt;/ShapeTextInfo&gt;"/>
</p:tagLst>
</file>

<file path=ppt/tags/tag220.xml><?xml version="1.0" encoding="utf-8"?>
<p:tagLst xmlns:a="http://schemas.openxmlformats.org/drawingml/2006/main" xmlns:r="http://schemas.openxmlformats.org/officeDocument/2006/relationships" xmlns:p="http://schemas.openxmlformats.org/presentationml/2006/main">
  <p:tag name="PRESENTER_SHAPEINFO" val="&lt;ThreeDShapeInfo&gt;&lt;uuid val=&quot;{7AFA94FA-D33B-4F3D-BDC8-76802EFD780B}&quot;/&gt;&lt;isInvalidForFieldText val=&quot;0&quot;/&gt;&lt;Image&gt;&lt;filename val=&quot;C:\Users\geoffrey.dyer\AppData\Local\Temp\CP106481329151140Session\CPTrustFolder106481329151156\PPTImport106481329945187\data\asimages\{7AFA94FA-D33B-4F3D-BDC8-76802EFD780B}_31.png&quot;/&gt;&lt;left val=&quot;543&quot;/&gt;&lt;top val=&quot;175&quot;/&gt;&lt;width val=&quot;385&quot;/&gt;&lt;height val=&quot;417&quot;/&gt;&lt;hasText val=&quot;1&quot;/&gt;&lt;/Image&gt;&lt;/ThreeDShapeInfo&gt;"/>
</p:tagLst>
</file>

<file path=ppt/tags/tag22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2&quot;/&gt;&lt;lineCharCount val=&quot;43&quot;/&gt;&lt;lineCharCount val=&quot;23&quot;/&gt;&lt;/TableIndex&gt;&lt;/ShapeTextInfo&gt;"/>
  <p:tag name="HTML_SHAPEINFO" val="&lt;ThreeDShapeInfo&gt;&lt;uuid val=&quot;{E32B6B83-699F-4AD9-9695-7B8934E88E38}&quot;/&gt;&lt;isInvalidForFieldText val=&quot;0&quot;/&gt;&lt;Image&gt;&lt;filename val=&quot;C:\Users\geoffrey.dyer\AppData\Local\Temp\CP106481329151140Session\CPTrustFolder106481329151156\PPTImport106481329945187\data\asimages\{E32B6B83-699F-4AD9-9695-7B8934E88E38}_31.png&quot;/&gt;&lt;left val=&quot;535&quot;/&gt;&lt;top val=&quot;615&quot;/&gt;&lt;width val=&quot;305&quot;/&gt;&lt;height val=&quot;54&quot;/&gt;&lt;hasText val=&quot;1&quot;/&gt;&lt;/Image&gt;&lt;/ThreeDShapeInfo&gt;"/>
</p:tagLst>
</file>

<file path=ppt/tags/tag222.xml><?xml version="1.0" encoding="utf-8"?>
<p:tagLst xmlns:a="http://schemas.openxmlformats.org/drawingml/2006/main" xmlns:r="http://schemas.openxmlformats.org/officeDocument/2006/relationships" xmlns:p="http://schemas.openxmlformats.org/presentationml/2006/main">
  <p:tag name="HTML_SHAPEINFO" val="&lt;SlideThumbPath val=&quot;Slide32.PNG&quot;/&gt;"/>
</p:tagLst>
</file>

<file path=ppt/tags/tag22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5&quot;/&gt;&lt;/TableIndex&gt;&lt;/ShapeTextInfo&gt;"/>
  <p:tag name="HTML_SHAPEINFO" val="&lt;ThreeDShapeInfo&gt;&lt;uuid val=&quot;{BC191B6B-69B6-4BF7-AC59-E22E6EE8DBF2}&quot;/&gt;&lt;isInvalidForFieldText val=&quot;0&quot;/&gt;&lt;Image&gt;&lt;filename val=&quot;C:\Users\geoffrey.dyer\AppData\Local\Temp\CP106481329151140Session\CPTrustFolder106481329151156\PPTImport106481329945187\data\asimages\{BC191B6B-69B6-4BF7-AC59-E22E6EE8DBF2}_32.png&quot;/&gt;&lt;left val=&quot;127&quot;/&gt;&lt;top val=&quot;28&quot;/&gt;&lt;width val=&quot;785&quot;/&gt;&lt;height val=&quot;121&quot;/&gt;&lt;hasText val=&quot;1&quot;/&gt;&lt;/Image&gt;&lt;/ThreeDShapeInfo&gt;"/>
</p:tagLst>
</file>

<file path=ppt/tags/tag22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quot;/&gt;&lt;/TableIndex&gt;&lt;/ShapeTextInfo&gt;"/>
  <p:tag name="HTML_SHAPEINFO" val="&lt;ThreeDShapeInfo&gt;&lt;uuid val=&quot;{8E353F7C-33EC-4AB1-A4B7-A000D7768799}&quot;/&gt;&lt;isInvalidForFieldText val=&quot;0&quot;/&gt;&lt;Image&gt;&lt;filename val=&quot;C:\Users\geoffrey.dyer\AppData\Local\Temp\CP106481329151140Session\CPTrustFolder106481329151156\PPTImport106481329945187\data\asimages\{8E353F7C-33EC-4AB1-A4B7-A000D7768799}_32.png&quot;/&gt;&lt;left val=&quot;815&quot;/&gt;&lt;top val=&quot;628&quot;/&gt;&lt;width val=&quot;102&quot;/&gt;&lt;height val=&quot;52&quot;/&gt;&lt;hasText val=&quot;1&quot;/&gt;&lt;/Image&gt;&lt;/ThreeDShapeInfo&gt;"/>
</p:tagLst>
</file>

<file path=ppt/tags/tag22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8&quot;/&gt;&lt;lineCharCount val=&quot;50&quot;/&gt;&lt;lineCharCount val=&quot;16&quot;/&gt;&lt;lineCharCount val=&quot;25&quot;/&gt;&lt;lineCharCount val=&quot;16&quot;/&gt;&lt;lineCharCount val=&quot;15&quot;/&gt;&lt;lineCharCount val=&quot;10&quot;/&gt;&lt;lineCharCount val=&quot;80&quot;/&gt;&lt;lineCharCount val=&quot;16&quot;/&gt;&lt;/TableIndex&gt;&lt;/ShapeTextInfo&gt;"/>
  <p:tag name="HTML_SHAPEINFO" val="&lt;ThreeDShapeInfo&gt;&lt;uuid val=&quot;{E84CEBB6-14E8-4162-B9FE-7640F894A3A2}&quot;/&gt;&lt;isInvalidForFieldText val=&quot;0&quot;/&gt;&lt;Image&gt;&lt;filename val=&quot;C:\Users\geoffrey.dyer\AppData\Local\Temp\CP106481329151140Session\CPTrustFolder106481329151156\PPTImport106481329945187\data\asimages\{E84CEBB6-14E8-4162-B9FE-7640F894A3A2}_32.png&quot;/&gt;&lt;left val=&quot;108&quot;/&gt;&lt;top val=&quot;396&quot;/&gt;&lt;width val=&quot;806&quot;/&gt;&lt;height val=&quot;220&quot;/&gt;&lt;hasText val=&quot;1&quot;/&gt;&lt;/Image&gt;&lt;/ThreeDShapeInfo&gt;"/>
</p:tagLst>
</file>

<file path=ppt/tags/tag226.xml><?xml version="1.0" encoding="utf-8"?>
<p:tagLst xmlns:a="http://schemas.openxmlformats.org/drawingml/2006/main" xmlns:r="http://schemas.openxmlformats.org/officeDocument/2006/relationships" xmlns:p="http://schemas.openxmlformats.org/presentationml/2006/main">
  <p:tag name="PRESENTER_SHAPEINFO" val="&lt;ThreeDShapeInfo&gt;&lt;uuid val=&quot;{4CBEEFCC-B124-47D7-8AF2-7AECF9DC29C8}&quot;/&gt;&lt;isInvalidForFieldText val=&quot;0&quot;/&gt;&lt;Image&gt;&lt;filename val=&quot;C:\Users\geoffrey.dyer\AppData\Local\Temp\CP106481329151140Session\CPTrustFolder106481329151156\PPTImport106481329945187\data\asimages\{4CBEEFCC-B124-47D7-8AF2-7AECF9DC29C8}_32.png&quot;/&gt;&lt;left val=&quot;103&quot;/&gt;&lt;top val=&quot;127&quot;/&gt;&lt;width val=&quot;799&quot;/&gt;&lt;height val=&quot;273&quot;/&gt;&lt;hasText val=&quot;1&quot;/&gt;&lt;/Image&gt;&lt;/ThreeDShapeInfo&gt;"/>
</p:tagLst>
</file>

<file path=ppt/tags/tag22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2&quot;/&gt;&lt;lineCharCount val=&quot;35&quot;/&gt;&lt;lineCharCount val=&quot;31&quot;/&gt;&lt;/TableIndex&gt;&lt;/ShapeTextInfo&gt;"/>
  <p:tag name="HTML_SHAPEINFO" val="&lt;ThreeDShapeInfo&gt;&lt;uuid val=&quot;{F52D4B18-FDC8-42E6-B659-89FBBDFE750C}&quot;/&gt;&lt;isInvalidForFieldText val=&quot;0&quot;/&gt;&lt;Image&gt;&lt;filename val=&quot;C:\Users\geoffrey.dyer\AppData\Local\Temp\CP106481329151140Session\CPTrustFolder106481329151156\PPTImport106481329945187\data\asimages\{F52D4B18-FDC8-42E6-B659-89FBBDFE750C}_32.png&quot;/&gt;&lt;left val=&quot;575&quot;/&gt;&lt;top val=&quot;623&quot;/&gt;&lt;width val=&quot;282&quot;/&gt;&lt;height val=&quot;54&quot;/&gt;&lt;hasText val=&quot;1&quot;/&gt;&lt;/Image&gt;&lt;/ThreeDShapeInfo&gt;"/>
</p:tagLst>
</file>

<file path=ppt/tags/tag228.xml><?xml version="1.0" encoding="utf-8"?>
<p:tagLst xmlns:a="http://schemas.openxmlformats.org/drawingml/2006/main" xmlns:r="http://schemas.openxmlformats.org/officeDocument/2006/relationships" xmlns:p="http://schemas.openxmlformats.org/presentationml/2006/main">
  <p:tag name="TIMING" val="|0.3|2.2"/>
  <p:tag name="HTML_SHAPEINFO" val="&lt;SlideThumbPath val=&quot;Slide34.PNG&quot;/&gt;"/>
</p:tagLst>
</file>

<file path=ppt/tags/tag229.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2&quot;/&gt;&lt;lineCharCount val=&quot;29&quot;/&gt;&lt;lineCharCount val=&quot;31&quot;/&gt;&lt;/TableIndex&gt;&lt;/ShapeTextInfo&gt;"/>
  <p:tag name="HTML_SHAPEINFO" val="&lt;ThreeDShapeInfo&gt;&lt;uuid val=&quot;{E550A4C5-F89A-44C1-A42D-9B7F87DF0EDE}&quot;/&gt;&lt;isInvalidForFieldText val=&quot;0&quot;/&gt;&lt;Image&gt;&lt;filename val=&quot;C:\Users\geoffrey.dyer\AppData\Local\Temp\CP106481329151140Session\CPTrustFolder106481329151156\PPTImport106481329945187\data\asimages\{E550A4C5-F89A-44C1-A42D-9B7F87DF0EDE}_34.png&quot;/&gt;&lt;left val=&quot;363&quot;/&gt;&lt;top val=&quot;268&quot;/&gt;&lt;width val=&quot;573&quot;/&gt;&lt;height val=&quot;114&quot;/&gt;&lt;hasText val=&quot;1&quot;/&gt;&lt;/Image&gt;&lt;/ThreeDShapeInfo&gt;"/>
</p:tagLst>
</file>

<file path=ppt/tags/tag2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2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quot;/&gt;&lt;/TableIndex&gt;&lt;/ShapeTextInfo&gt;"/>
</p:tagLst>
</file>

<file path=ppt/tags/tag25.xml><?xml version="1.0" encoding="utf-8"?>
<p:tagLst xmlns:a="http://schemas.openxmlformats.org/drawingml/2006/main" xmlns:r="http://schemas.openxmlformats.org/officeDocument/2006/relationships" xmlns:p="http://schemas.openxmlformats.org/presentationml/2006/main">
  <p:tag name="HTML_SHAPEINFO" val="&lt;SlideThumbPath val=&quot;Slide1.PNG&quot;/&gt;"/>
</p:tagLst>
</file>

<file path=ppt/tags/tag2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0&quot;/&gt;&lt;/TableIndex&gt;&lt;/ShapeTextInfo&gt;"/>
  <p:tag name="PRESENTER_DUMMYTAG" val="&lt;DummyForForceWrite&gt;&lt;/DummyForForceWrite&gt;"/>
  <p:tag name="HTML_SHAPEINFO" val="&lt;ThreeDShapeInfo&gt;&lt;uuid val=&quot;{75CD8873-CBEB-4AA6-89C9-81762BAC3AD9}&quot;/&gt;&lt;isInvalidForFieldText val=&quot;0&quot;/&gt;&lt;Image&gt;&lt;filename val=&quot;C:\Users\geoffrey.dyer\AppData\Local\Temp\CP106481329151140Session\CPTrustFolder106481329151156\PPTImport106481329945187\data\asimages\{75CD8873-CBEB-4AA6-89C9-81762BAC3AD9}_1.png&quot;/&gt;&lt;left val=&quot;15&quot;/&gt;&lt;top val=&quot;360&quot;/&gt;&lt;width val=&quot;689&quot;/&gt;&lt;height val=&quot;80&quot;/&gt;&lt;hasText val=&quot;1&quot;/&gt;&lt;/Image&gt;&lt;/ThreeDShapeInfo&gt;"/>
</p:tagLst>
</file>

<file path=ppt/tags/tag2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0&quot;/&gt;&lt;/TableIndex&gt;&lt;/ShapeTextInfo&gt;"/>
  <p:tag name="PRESENTER_DUMMYTAG" val="&lt;DummyForForceWrite&gt;&lt;/DummyForForceWrite&gt;"/>
  <p:tag name="HTML_SHAPEINFO" val="&lt;ThreeDShapeInfo&gt;&lt;uuid val=&quot;{6455F483-14E8-4FD6-81AA-A40B786221DB}&quot;/&gt;&lt;isInvalidForFieldText val=&quot;0&quot;/&gt;&lt;Image&gt;&lt;filename val=&quot;C:\Users\geoffrey.dyer\AppData\Local\Temp\CP106481329151140Session\CPTrustFolder106481329151156\PPTImport106481329945187\data\asimages\{6455F483-14E8-4FD6-81AA-A40B786221DB}_1.png&quot;/&gt;&lt;left val=&quot;15&quot;/&gt;&lt;top val=&quot;279&quot;/&gt;&lt;width val=&quot;689&quot;/&gt;&lt;height val=&quot;92&quot;/&gt;&lt;hasText val=&quot;1&quot;/&gt;&lt;/Image&gt;&lt;/ThreeDShapeInfo&gt;"/>
</p:tagLst>
</file>

<file path=ppt/tags/tag28.xml><?xml version="1.0" encoding="utf-8"?>
<p:tagLst xmlns:a="http://schemas.openxmlformats.org/drawingml/2006/main" xmlns:r="http://schemas.openxmlformats.org/officeDocument/2006/relationships" xmlns:p="http://schemas.openxmlformats.org/presentationml/2006/main">
  <p:tag name="PRESENTER_DUMMYTAG" val="&lt;DummyForForceWrite&gt;&lt;/DummyForForceWrite&gt;"/>
</p:tagLst>
</file>

<file path=ppt/tags/tag29.xml><?xml version="1.0" encoding="utf-8"?>
<p:tagLst xmlns:a="http://schemas.openxmlformats.org/drawingml/2006/main" xmlns:r="http://schemas.openxmlformats.org/officeDocument/2006/relationships" xmlns:p="http://schemas.openxmlformats.org/presentationml/2006/main">
  <p:tag name="HTML_SHAPEINFO" val="&lt;SlideThumbPath val=&quot;Slide2.PNG&quot;/&gt;"/>
</p:tagLst>
</file>

<file path=ppt/tags/tag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5&quot;/&gt;&lt;lineCharCount val=&quot;33&quot;/&gt;&lt;lineCharCount val=&quot;13&quot;/&gt;&lt;lineCharCount val=&quot;12&quot;/&gt;&lt;lineCharCount val=&quot;13&quot;/&gt;&lt;lineCharCount val=&quot;11&quot;/&gt;&lt;/TableIndex&gt;&lt;/ShapeTextInfo&gt;"/>
</p:tagLst>
</file>

<file path=ppt/tags/tag30.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7&quot;/&gt;&lt;/TableIndex&gt;&lt;/ShapeTextInfo&gt;"/>
  <p:tag name="HTML_SHAPEINFO" val="&lt;ThreeDShapeInfo&gt;&lt;uuid val=&quot;{4CE87BE2-825E-43C8-92DB-7AEB78A647DE}&quot;/&gt;&lt;isInvalidForFieldText val=&quot;0&quot;/&gt;&lt;Image&gt;&lt;filename val=&quot;C:\Users\geoffrey.dyer\AppData\Local\Temp\CP106481329151140Session\CPTrustFolder106481329151156\PPTImport106481329945187\data\asimages\{4CE87BE2-825E-43C8-92DB-7AEB78A647DE}_2.png&quot;/&gt;&lt;left val=&quot;127&quot;/&gt;&lt;top val=&quot;28&quot;/&gt;&lt;width val=&quot;785&quot;/&gt;&lt;height val=&quot;121&quot;/&gt;&lt;hasText val=&quot;1&quot;/&gt;&lt;/Image&gt;&lt;/ThreeDShapeInfo&gt;"/>
</p:tagLst>
</file>

<file path=ppt/tags/tag3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5&quot;/&gt;&lt;lineCharCount val=&quot;45&quot;/&gt;&lt;lineCharCount val=&quot;24&quot;/&gt;&lt;lineCharCount val=&quot;1&quot;/&gt;&lt;lineCharCount val=&quot;54&quot;/&gt;&lt;lineCharCount val=&quot;15&quot;/&gt;&lt;lineCharCount val=&quot;15&quot;/&gt;&lt;lineCharCount val=&quot;57&quot;/&gt;&lt;lineCharCount val=&quot;54&quot;/&gt;&lt;lineCharCount val=&quot;1&quot;/&gt;&lt;lineCharCount val=&quot;53&quot;/&gt;&lt;lineCharCount val=&quot;51&quot;/&gt;&lt;lineCharCount val=&quot;12&quot;/&gt;&lt;lineCharCount val=&quot;11&quot;/&gt;&lt;lineCharCount val=&quot;17&quot;/&gt;&lt;lineCharCount val=&quot;22&quot;/&gt;&lt;/TableIndex&gt;&lt;/ShapeTextInfo&gt;"/>
  <p:tag name="HTML_SHAPEINFO" val="&lt;ThreeDShapeInfo&gt;&lt;uuid val=&quot;{2BC795E4-7BD8-4F80-94BF-CD36213E5FB4}&quot;/&gt;&lt;isInvalidForFieldText val=&quot;0&quot;/&gt;&lt;Image&gt;&lt;filename val=&quot;C:\Users\geoffrey.dyer\AppData\Local\Temp\CP106481329151140Session\CPTrustFolder106481329151156\PPTImport106481329945187\data\asimages\{2BC795E4-7BD8-4F80-94BF-CD36213E5FB4}_2.png&quot;/&gt;&lt;left val=&quot;101&quot;/&gt;&lt;top val=&quot;108&quot;/&gt;&lt;width val=&quot;811&quot;/&gt;&lt;height val=&quot;508&quot;/&gt;&lt;hasText val=&quot;1&quot;/&gt;&lt;/Image&gt;&lt;/ThreeDShapeInfo&gt;"/>
</p:tagLst>
</file>

<file path=ppt/tags/tag3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quot;/&gt;&lt;/TableIndex&gt;&lt;/ShapeTextInfo&gt;"/>
  <p:tag name="HTML_SHAPEINFO" val="&lt;ThreeDShapeInfo&gt;&lt;uuid val=&quot;{AD556953-30BA-4ED2-855B-47304CD6A6C5}&quot;/&gt;&lt;isInvalidForFieldText val=&quot;0&quot;/&gt;&lt;Image&gt;&lt;filename val=&quot;C:\Users\geoffrey.dyer\AppData\Local\Temp\CP106481329151140Session\CPTrustFolder106481329151156\PPTImport106481329945187\data\asimages\{AD556953-30BA-4ED2-855B-47304CD6A6C5}_2.png&quot;/&gt;&lt;left val=&quot;815&quot;/&gt;&lt;top val=&quot;628&quot;/&gt;&lt;width val=&quot;102&quot;/&gt;&lt;height val=&quot;52&quot;/&gt;&lt;hasText val=&quot;1&quot;/&gt;&lt;/Image&gt;&lt;/ThreeDShapeInfo&gt;"/>
</p:tagLst>
</file>

<file path=ppt/tags/tag33.xml><?xml version="1.0" encoding="utf-8"?>
<p:tagLst xmlns:a="http://schemas.openxmlformats.org/drawingml/2006/main" xmlns:r="http://schemas.openxmlformats.org/officeDocument/2006/relationships" xmlns:p="http://schemas.openxmlformats.org/presentationml/2006/main">
  <p:tag name="HTML_SHAPEINFO" val="&lt;SlideThumbPath val=&quot;Slide3.PNG&quot;/&gt;"/>
</p:tagLst>
</file>

<file path=ppt/tags/tag3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3&quot;/&gt;&lt;/TableIndex&gt;&lt;/ShapeTextInfo&gt;"/>
  <p:tag name="HTML_SHAPEINFO" val="&lt;ThreeDShapeInfo&gt;&lt;uuid val=&quot;{6384FE33-1454-4B0A-82C0-07424C844BDE}&quot;/&gt;&lt;isInvalidForFieldText val=&quot;0&quot;/&gt;&lt;Image&gt;&lt;filename val=&quot;C:\Users\geoffrey.dyer\AppData\Local\Temp\CP106481329151140Session\CPTrustFolder106481329151156\PPTImport106481329945187\data\asimages\{6384FE33-1454-4B0A-82C0-07424C844BDE}_3.png&quot;/&gt;&lt;left val=&quot;127&quot;/&gt;&lt;top val=&quot;28&quot;/&gt;&lt;width val=&quot;785&quot;/&gt;&lt;height val=&quot;121&quot;/&gt;&lt;hasText val=&quot;1&quot;/&gt;&lt;/Image&gt;&lt;/ThreeDShapeInfo&gt;"/>
</p:tagLst>
</file>

<file path=ppt/tags/tag3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5&quot;/&gt;&lt;lineCharCount val=&quot;50&quot;/&gt;&lt;lineCharCount val=&quot;44&quot;/&gt;&lt;lineCharCount val=&quot;12&quot;/&gt;&lt;lineCharCount val=&quot;48&quot;/&gt;&lt;lineCharCount val=&quot;53&quot;/&gt;&lt;/TableIndex&gt;&lt;/ShapeTextInfo&gt;"/>
  <p:tag name="HTML_SHAPEINFO" val="&lt;ThreeDShapeInfo&gt;&lt;uuid val=&quot;{5A67E621-5EA8-4222-B87F-380591B57D17}&quot;/&gt;&lt;isInvalidForFieldText val=&quot;0&quot;/&gt;&lt;Image&gt;&lt;filename val=&quot;C:\Users\geoffrey.dyer\AppData\Local\Temp\CP106481329151140Session\CPTrustFolder106481329151156\PPTImport106481329945187\data\asimages\{5A67E621-5EA8-4222-B87F-380591B57D17}_3.png&quot;/&gt;&lt;left val=&quot;93&quot;/&gt;&lt;top val=&quot;182&quot;/&gt;&lt;width val=&quot;814&quot;/&gt;&lt;height val=&quot;433&quot;/&gt;&lt;hasText val=&quot;1&quot;/&gt;&lt;/Image&gt;&lt;/ThreeDShapeInfo&gt;"/>
</p:tagLst>
</file>

<file path=ppt/tags/tag3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quot;/&gt;&lt;/TableIndex&gt;&lt;/ShapeTextInfo&gt;"/>
  <p:tag name="HTML_SHAPEINFO" val="&lt;ThreeDShapeInfo&gt;&lt;uuid val=&quot;{47EC1DCD-7263-4516-9A95-F8658483B355}&quot;/&gt;&lt;isInvalidForFieldText val=&quot;0&quot;/&gt;&lt;Image&gt;&lt;filename val=&quot;C:\Users\geoffrey.dyer\AppData\Local\Temp\CP106481329151140Session\CPTrustFolder106481329151156\PPTImport106481329945187\data\asimages\{47EC1DCD-7263-4516-9A95-F8658483B355}_3.png&quot;/&gt;&lt;left val=&quot;815&quot;/&gt;&lt;top val=&quot;628&quot;/&gt;&lt;width val=&quot;102&quot;/&gt;&lt;height val=&quot;52&quot;/&gt;&lt;hasText val=&quot;1&quot;/&gt;&lt;/Image&gt;&lt;/ThreeDShapeInfo&gt;"/>
</p:tagLst>
</file>

<file path=ppt/tags/tag37.xml><?xml version="1.0" encoding="utf-8"?>
<p:tagLst xmlns:a="http://schemas.openxmlformats.org/drawingml/2006/main" xmlns:r="http://schemas.openxmlformats.org/officeDocument/2006/relationships" xmlns:p="http://schemas.openxmlformats.org/presentationml/2006/main">
  <p:tag name="HTML_SHAPEINFO" val="&lt;SlideThumbPath val=&quot;Slide4.PNG&quot;/&gt;"/>
</p:tagLst>
</file>

<file path=ppt/tags/tag3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4&quot;/&gt;&lt;/TableIndex&gt;&lt;/ShapeTextInfo&gt;"/>
  <p:tag name="HTML_SHAPEINFO" val="&lt;ThreeDShapeInfo&gt;&lt;uuid val=&quot;{1A19A1BA-2DB9-4665-9430-AC3DCABCECC9}&quot;/&gt;&lt;isInvalidForFieldText val=&quot;0&quot;/&gt;&lt;Image&gt;&lt;filename val=&quot;C:\Users\geoffrey.dyer\AppData\Local\Temp\CP106481329151140Session\CPTrustFolder106481329151156\PPTImport106481329945187\data\asimages\{1A19A1BA-2DB9-4665-9430-AC3DCABCECC9}_4.png&quot;/&gt;&lt;left val=&quot;127&quot;/&gt;&lt;top val=&quot;27&quot;/&gt;&lt;width val=&quot;785&quot;/&gt;&lt;height val=&quot;80&quot;/&gt;&lt;hasText val=&quot;1&quot;/&gt;&lt;/Image&gt;&lt;/ThreeDShapeInfo&gt;"/>
</p:tagLst>
</file>

<file path=ppt/tags/tag39.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quot;/&gt;&lt;/TableIndex&gt;&lt;/ShapeTextInfo&gt;"/>
  <p:tag name="HTML_SHAPEINFO" val="&lt;ThreeDShapeInfo&gt;&lt;uuid val=&quot;{17B8F1A9-8BB6-4AC7-B7B5-D22A0636563E}&quot;/&gt;&lt;isInvalidForFieldText val=&quot;0&quot;/&gt;&lt;Image&gt;&lt;filename val=&quot;C:\Users\geoffrey.dyer\AppData\Local\Temp\CP106481329151140Session\CPTrustFolder106481329151156\PPTImport106481329945187\data\asimages\{17B8F1A9-8BB6-4AC7-B7B5-D22A0636563E}_4.png&quot;/&gt;&lt;left val=&quot;815&quot;/&gt;&lt;top val=&quot;628&quot;/&gt;&lt;width val=&quot;102&quot;/&gt;&lt;height val=&quot;52&quot;/&gt;&lt;hasText val=&quot;1&quot;/&gt;&lt;/Image&gt;&lt;/ThreeDShapeInfo&gt;"/>
</p:tagLst>
</file>

<file path=ppt/tags/tag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quot;/&gt;&lt;/TableIndex&gt;&lt;/ShapeTextInfo&gt;"/>
</p:tagLst>
</file>

<file path=ppt/tags/tag40.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5&quot;/&gt;&lt;/TableIndex&gt;&lt;/ShapeTextInfo&gt;"/>
  <p:tag name="PRESENTER_SHAPEINFO" val="&lt;ThreeDShapeInfo&gt;&lt;uuid val=&quot;{24BE5D67-0D89-4CC8-9340-6B7F8FC86AF0}&quot;/&gt;&lt;isInvalidForFieldText val=&quot;0&quot;/&gt;&lt;Image&gt;&lt;filename val=&quot;C:\Users\geoffrey.dyer\AppData\Local\Temp\CP106481329151140Session\CPTrustFolder106481329151156\PPTImport106481329945187\data\asimages\{24BE5D67-0D89-4CC8-9340-6B7F8FC86AF0}_4.png&quot;/&gt;&lt;left val=&quot;-24&quot;/&gt;&lt;top val=&quot;102&quot;/&gt;&lt;width val=&quot;785&quot;/&gt;&lt;height val=&quot;79&quot;/&gt;&lt;hasText val=&quot;1&quot;/&gt;&lt;/Image&gt;&lt;/ThreeDShapeInfo&gt;"/>
</p:tagLst>
</file>

<file path=ppt/tags/tag4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4&quot;/&gt;&lt;lineCharCount val=&quot;9&quot;/&gt;&lt;lineCharCount val=&quot;16&quot;/&gt;&lt;lineCharCount val=&quot;19&quot;/&gt;&lt;lineCharCount val=&quot;15&quot;/&gt;&lt;/TableIndex&gt;&lt;/ShapeTextInfo&gt;"/>
  <p:tag name="HTML_SHAPEINFO" val="&lt;ThreeDShapeInfo&gt;&lt;uuid val=&quot;{803F008D-FE84-4763-819B-8F29E4D38580}&quot;/&gt;&lt;isInvalidForFieldText val=&quot;0&quot;/&gt;&lt;Image&gt;&lt;filename val=&quot;C:\Users\geoffrey.dyer\AppData\Local\Temp\CP106481329151140Session\CPTrustFolder106481329151156\PPTImport106481329945187\data\asimages\{803F008D-FE84-4763-819B-8F29E4D38580}_4.png&quot;/&gt;&lt;left val=&quot;243&quot;/&gt;&lt;top val=&quot;205&quot;/&gt;&lt;width val=&quot;227&quot;/&gt;&lt;height val=&quot;128&quot;/&gt;&lt;hasText val=&quot;1&quot;/&gt;&lt;/Image&gt;&lt;/ThreeDShapeInfo&gt;"/>
</p:tagLst>
</file>

<file path=ppt/tags/tag4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5&quot;/&gt;&lt;lineCharCount val=&quot;16&quot;/&gt;&lt;lineCharCount val=&quot;16&quot;/&gt;&lt;lineCharCount val=&quot;19&quot;/&gt;&lt;lineCharCount val=&quot;12&quot;/&gt;&lt;lineCharCount val=&quot;16&quot;/&gt;&lt;/TableIndex&gt;&lt;/ShapeTextInfo&gt;"/>
  <p:tag name="HTML_SHAPEINFO" val="&lt;ThreeDShapeInfo&gt;&lt;uuid val=&quot;{1C779E4D-8E6B-458B-8EBE-C92152C51E0A}&quot;/&gt;&lt;isInvalidForFieldText val=&quot;0&quot;/&gt;&lt;Image&gt;&lt;filename val=&quot;C:\Users\geoffrey.dyer\AppData\Local\Temp\CP106481329151140Session\CPTrustFolder106481329151156\PPTImport106481329945187\data\asimages\{1C779E4D-8E6B-458B-8EBE-C92152C51E0A}_4.png&quot;/&gt;&lt;left val=&quot;51&quot;/&gt;&lt;top val=&quot;357&quot;/&gt;&lt;width val=&quot;231&quot;/&gt;&lt;height val=&quot;148&quot;/&gt;&lt;hasText val=&quot;1&quot;/&gt;&lt;/Image&gt;&lt;/ThreeDShapeInfo&gt;"/>
</p:tagLst>
</file>

<file path=ppt/tags/tag4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0&quot;/&gt;&lt;lineCharCount val=&quot;22&quot;/&gt;&lt;lineCharCount val=&quot;14&quot;/&gt;&lt;lineCharCount val=&quot;16&quot;/&gt;&lt;lineCharCount val=&quot;18&quot;/&gt;&lt;lineCharCount val=&quot;22&quot;/&gt;&lt;lineCharCount val=&quot;1&quot;/&gt;&lt;lineCharCount val=&quot;1&quot;/&gt;&lt;lineCharCount val=&quot;20&quot;/&gt;&lt;lineCharCount val=&quot;22&quot;/&gt;&lt;lineCharCount val=&quot;19&quot;/&gt;&lt;/TableIndex&gt;&lt;/ShapeTextInfo&gt;"/>
  <p:tag name="HTML_SHAPEINFO" val="&lt;ThreeDShapeInfo&gt;&lt;uuid val=&quot;{52CE957F-8E95-443C-A8C5-FFED863E8C94}&quot;/&gt;&lt;isInvalidForFieldText val=&quot;0&quot;/&gt;&lt;Image&gt;&lt;filename val=&quot;C:\Users\geoffrey.dyer\AppData\Local\Temp\CP106481329151140Session\CPTrustFolder106481329151156\PPTImport106481329945187\data\asimages\{52CE957F-8E95-443C-A8C5-FFED863E8C94}_4.png&quot;/&gt;&lt;left val=&quot;644&quot;/&gt;&lt;top val=&quot;247&quot;/&gt;&lt;width val=&quot;295&quot;/&gt;&lt;height val=&quot;321&quot;/&gt;&lt;hasText val=&quot;1&quot;/&gt;&lt;/Image&gt;&lt;/ThreeDShapeInfo&gt;"/>
</p:tagLst>
</file>

<file path=ppt/tags/tag4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4&quot;/&gt;&lt;lineCharCount val=&quot;25&quot;/&gt;&lt;lineCharCount val=&quot;22&quot;/&gt;&lt;lineCharCount val=&quot;26&quot;/&gt;&lt;lineCharCount val=&quot;5&quot;/&gt;&lt;/TableIndex&gt;&lt;/ShapeTextInfo&gt;"/>
  <p:tag name="HTML_SHAPEINFO" val="&lt;ThreeDShapeInfo&gt;&lt;uuid val=&quot;{FD0BCFBF-3FEB-468C-B7F3-E3773D5EBD0F}&quot;/&gt;&lt;isInvalidForFieldText val=&quot;0&quot;/&gt;&lt;Image&gt;&lt;filename val=&quot;C:\Users\geoffrey.dyer\AppData\Local\Temp\CP106481329151140Session\CPTrustFolder106481329151156\PPTImport106481329945187\data\asimages\{FD0BCFBF-3FEB-468C-B7F3-E3773D5EBD0F}_4.png&quot;/&gt;&lt;left val=&quot;131&quot;/&gt;&lt;top val=&quot;541&quot;/&gt;&lt;width val=&quot;284&quot;/&gt;&lt;height val=&quot;145&quot;/&gt;&lt;hasText val=&quot;1&quot;/&gt;&lt;/Image&gt;&lt;/ThreeDShapeInfo&gt;"/>
</p:tagLst>
</file>

<file path=ppt/tags/tag4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4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4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4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49.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3&quot;/&gt;&lt;lineCharCount val=&quot;22&quot;/&gt;&lt;lineCharCount val=&quot;27&quot;/&gt;&lt;lineCharCount val=&quot;19&quot;/&gt;&lt;/TableIndex&gt;&lt;/ShapeTextInfo&gt;"/>
  <p:tag name="HTML_SHAPEINFO" val="&lt;ThreeDShapeInfo&gt;&lt;uuid val=&quot;{779B61C4-0089-4E67-8485-472AE055F8C1}&quot;/&gt;&lt;isInvalidForFieldText val=&quot;0&quot;/&gt;&lt;Image&gt;&lt;filename val=&quot;C:\Users\geoffrey.dyer\AppData\Local\Temp\CP106481329151140Session\CPTrustFolder106481329151156\PPTImport106481329945187\data\asimages\{779B61C4-0089-4E67-8485-472AE055F8C1}_4.png&quot;/&gt;&lt;left val=&quot;635&quot;/&gt;&lt;top val=&quot;133&quot;/&gt;&lt;width val=&quot;293&quot;/&gt;&lt;height val=&quot;97&quot;/&gt;&lt;hasText val=&quot;1&quot;/&gt;&lt;/Image&gt;&lt;/ThreeDShapeInfo&gt;"/>
</p:tagLst>
</file>

<file path=ppt/tags/tag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50.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51.xml><?xml version="1.0" encoding="utf-8"?>
<p:tagLst xmlns:a="http://schemas.openxmlformats.org/drawingml/2006/main" xmlns:r="http://schemas.openxmlformats.org/officeDocument/2006/relationships" xmlns:p="http://schemas.openxmlformats.org/presentationml/2006/main">
  <p:tag name="HTML_AUTOSHAPE_INFO" val="&lt;ThreeDShapeInfo&gt;&lt;uuid val=&quot;{B79A73F2-71A0-47DF-8E7D-52DB027BE46F}&quot;/&gt;&lt;isInvalidForFieldText val=&quot;0&quot;/&gt;&lt;Image&gt;&lt;filename val=&quot;C:\Users\geoffrey.dyer\Documents\My Adobe Presentations\Security Awareness Primer\data\asimages\{B79A73F2-71A0-47DF-8E7D-52DB027BE46F}.png&quot;/&gt;&lt;left val=&quot;317&quot;/&gt;&lt;top val=&quot;425&quot;/&gt;&lt;width val=&quot;120&quot;/&gt;&lt;height val=&quot;41&quot;/&gt;&lt;hasText val=&quot;1&quot;/&gt;&lt;/Image&gt;&lt;/ThreeDShapeInfo&gt;"/>
</p:tagLst>
</file>

<file path=ppt/tags/tag5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3&quot;/&gt;&lt;lineCharCount val=&quot;29&quot;/&gt;&lt;lineCharCount val=&quot;28&quot;/&gt;&lt;lineCharCount val=&quot;21&quot;/&gt;&lt;/TableIndex&gt;&lt;/ShapeTextInfo&gt;"/>
  <p:tag name="HTML_SHAPEINFO" val="&lt;ThreeDShapeInfo&gt;&lt;uuid val=&quot;{8DD5785D-D62F-42CB-93F8-6F4D74771B35}&quot;/&gt;&lt;isInvalidForFieldText val=&quot;0&quot;/&gt;&lt;Image&gt;&lt;filename val=&quot;C:\Users\geoffrey.dyer\AppData\Local\Temp\CP106481329151140Session\CPTrustFolder106481329151156\PPTImport106481329945187\data\asimages\{8DD5785D-D62F-42CB-93F8-6F4D74771B35}_4.png&quot;/&gt;&lt;left val=&quot;579&quot;/&gt;&lt;top val=&quot;573&quot;/&gt;&lt;width val=&quot;343&quot;/&gt;&lt;height val=&quot;97&quot;/&gt;&lt;hasText val=&quot;1&quot;/&gt;&lt;/Image&gt;&lt;/ThreeDShapeInfo&gt;"/>
</p:tagLst>
</file>

<file path=ppt/tags/tag5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8&quot;/&gt;&lt;/TableIndex&gt;&lt;/ShapeTextInfo&gt;"/>
  <p:tag name="HTML_SHAPEINFO" val="&lt;ThreeDShapeInfo&gt;&lt;uuid val=&quot;{2EF410A9-46E5-49A6-A0A0-DA47DF0304E9}&quot;/&gt;&lt;isInvalidForFieldText val=&quot;0&quot;/&gt;&lt;Image&gt;&lt;filename val=&quot;C:\Users\geoffrey.dyer\AppData\Local\Temp\CP106481329151140Session\CPTrustFolder106481329151156\PPTImport106481329945187\data\asimages\{2EF410A9-46E5-49A6-A0A0-DA47DF0304E9}_4.png&quot;/&gt;&lt;left val=&quot;509&quot;/&gt;&lt;top val=&quot;238&quot;/&gt;&lt;width val=&quot;92&quot;/&gt;&lt;height val=&quot;40&quot;/&gt;&lt;hasText val=&quot;1&quot;/&gt;&lt;/Image&gt;&lt;/ThreeDShapeInfo&gt;"/>
</p:tagLst>
</file>

<file path=ppt/tags/tag5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9&quot;/&gt;&lt;/TableIndex&gt;&lt;/ShapeTextInfo&gt;"/>
  <p:tag name="HTML_SHAPEINFO" val="&lt;ThreeDShapeInfo&gt;&lt;uuid val=&quot;{A0E12A23-3406-4B93-A9B4-81EADBDA18FA}&quot;/&gt;&lt;isInvalidForFieldText val=&quot;0&quot;/&gt;&lt;Image&gt;&lt;filename val=&quot;C:\Users\geoffrey.dyer\AppData\Local\Temp\CP106481329151140Session\CPTrustFolder106481329151156\PPTImport106481329945187\data\asimages\{A0E12A23-3406-4B93-A9B4-81EADBDA18FA}_4.png&quot;/&gt;&lt;left val=&quot;543&quot;/&gt;&lt;top val=&quot;354&quot;/&gt;&lt;width val=&quot;118&quot;/&gt;&lt;height val=&quot;40&quot;/&gt;&lt;hasText val=&quot;1&quot;/&gt;&lt;/Image&gt;&lt;/ThreeDShapeInfo&gt;"/>
</p:tagLst>
</file>

<file path=ppt/tags/tag5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8&quot;/&gt;&lt;/TableIndex&gt;&lt;/ShapeTextInfo&gt;"/>
  <p:tag name="HTML_SHAPEINFO" val="&lt;ThreeDShapeInfo&gt;&lt;uuid val=&quot;{982EA937-6FE6-4E0C-A28D-2253AF16372C}&quot;/&gt;&lt;isInvalidForFieldText val=&quot;0&quot;/&gt;&lt;Image&gt;&lt;filename val=&quot;C:\Users\geoffrey.dyer\AppData\Local\Temp\CP106481329151140Session\CPTrustFolder106481329151156\PPTImport106481329945187\data\asimages\{982EA937-6FE6-4E0C-A28D-2253AF16372C}_4.png&quot;/&gt;&lt;left val=&quot;559&quot;/&gt;&lt;top val=&quot;516&quot;/&gt;&lt;width val=&quot;92&quot;/&gt;&lt;height val=&quot;40&quot;/&gt;&lt;hasText val=&quot;1&quot;/&gt;&lt;/Image&gt;&lt;/ThreeDShapeInfo&gt;"/>
</p:tagLst>
</file>

<file path=ppt/tags/tag5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7&quot;/&gt;&lt;/TableIndex&gt;&lt;/ShapeTextInfo&gt;"/>
  <p:tag name="HTML_SHAPEINFO" val="&lt;ThreeDShapeInfo&gt;&lt;uuid val=&quot;{0567DD18-D1D7-4DBF-B532-9BA4853594F3}&quot;/&gt;&lt;isInvalidForFieldText val=&quot;0&quot;/&gt;&lt;Image&gt;&lt;filename val=&quot;C:\Users\geoffrey.dyer\AppData\Local\Temp\CP106481329151140Session\CPTrustFolder106481329151156\PPTImport106481329945187\data\asimages\{0567DD18-D1D7-4DBF-B532-9BA4853594F3}_4.png&quot;/&gt;&lt;left val=&quot;576&quot;/&gt;&lt;top val=&quot;436&quot;/&gt;&lt;width val=&quot;91&quot;/&gt;&lt;height val=&quot;40&quot;/&gt;&lt;hasText val=&quot;1&quot;/&gt;&lt;/Image&gt;&lt;/ThreeDShapeInfo&gt;"/>
</p:tagLst>
</file>

<file path=ppt/tags/tag57.xml><?xml version="1.0" encoding="utf-8"?>
<p:tagLst xmlns:a="http://schemas.openxmlformats.org/drawingml/2006/main" xmlns:r="http://schemas.openxmlformats.org/officeDocument/2006/relationships" xmlns:p="http://schemas.openxmlformats.org/presentationml/2006/main">
  <p:tag name="HTML_SHAPEINFO" val="&lt;SlideThumbPath val=&quot;Slide5.PNG&quot;/&gt;"/>
</p:tagLst>
</file>

<file path=ppt/tags/tag5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5&quot;/&gt;&lt;/TableIndex&gt;&lt;/ShapeTextInfo&gt;"/>
  <p:tag name="HTML_SHAPEINFO" val="&lt;ThreeDShapeInfo&gt;&lt;uuid val=&quot;{0175439A-FD9B-467E-BA8D-69CC66D52934}&quot;/&gt;&lt;isInvalidForFieldText val=&quot;0&quot;/&gt;&lt;Image&gt;&lt;filename val=&quot;C:\Users\geoffrey.dyer\AppData\Local\Temp\CP106481329151140Session\CPTrustFolder106481329151156\PPTImport106481329945187\data\asimages\{0175439A-FD9B-467E-BA8D-69CC66D52934}_5.png&quot;/&gt;&lt;left val=&quot;127&quot;/&gt;&lt;top val=&quot;28&quot;/&gt;&lt;width val=&quot;785&quot;/&gt;&lt;height val=&quot;121&quot;/&gt;&lt;hasText val=&quot;1&quot;/&gt;&lt;/Image&gt;&lt;/ThreeDShapeInfo&gt;"/>
</p:tagLst>
</file>

<file path=ppt/tags/tag59.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quot;/&gt;&lt;/TableIndex&gt;&lt;/ShapeTextInfo&gt;"/>
  <p:tag name="HTML_SHAPEINFO" val="&lt;ThreeDShapeInfo&gt;&lt;uuid val=&quot;{1F7BB9C6-8491-4A86-990B-A7D4721BA91C}&quot;/&gt;&lt;isInvalidForFieldText val=&quot;0&quot;/&gt;&lt;Image&gt;&lt;filename val=&quot;C:\Users\geoffrey.dyer\AppData\Local\Temp\CP106481329151140Session\CPTrustFolder106481329151156\PPTImport106481329945187\data\asimages\{1F7BB9C6-8491-4A86-990B-A7D4721BA91C}_5.png&quot;/&gt;&lt;left val=&quot;815&quot;/&gt;&lt;top val=&quot;628&quot;/&gt;&lt;width val=&quot;102&quot;/&gt;&lt;height val=&quot;52&quot;/&gt;&lt;hasText val=&quot;1&quot;/&gt;&lt;/Image&gt;&lt;/ThreeDShapeInfo&gt;"/>
</p:tagLst>
</file>

<file path=ppt/tags/tag6.xml><?xml version="1.0" encoding="utf-8"?>
<p:tagLst xmlns:a="http://schemas.openxmlformats.org/drawingml/2006/main" xmlns:r="http://schemas.openxmlformats.org/officeDocument/2006/relationships" xmlns:p="http://schemas.openxmlformats.org/presentationml/2006/main">
  <p:tag name="PRESENTER_SHAPEINFO" val="&lt;ThreeDShapeInfo&gt;&lt;uuid val=&quot;{6584C706-6B07-4F90-B616-C9623B7F8A85}&quot;/&gt;&lt;isInvalidForFieldText val=&quot;0&quot;/&gt;&lt;Image&gt;&lt;filename val=&quot;C:\Users\geoffrey.dyer\AppData\Local\Temp\CP106481329151140Session\CPTrustFolder106481329151156\PPTImport106481329945187\data\asimages\{6584C706-6B07-4F90-B616-C9623B7F8A85}_MtorLt.png&quot;/&gt;&lt;left val=&quot;41&quot;/&gt;&lt;top val=&quot;27&quot;/&gt;&lt;width val=&quot;12&quot;/&gt;&lt;height val=&quot;587&quot;/&gt;&lt;hasText val=&quot;1&quot;/&gt;&lt;/Image&gt;&lt;/ThreeDShapeInfo&gt;"/>
</p:tagLst>
</file>

<file path=ppt/tags/tag60.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6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7&quot;/&gt;&lt;lineCharCount val=&quot;8&quot;/&gt;&lt;lineCharCount val=&quot;6&quot;/&gt;&lt;lineCharCount val=&quot;28&quot;/&gt;&lt;lineCharCount val=&quot;19&quot;/&gt;&lt;lineCharCount val=&quot;9&quot;/&gt;&lt;lineCharCount val=&quot;18&quot;/&gt;&lt;lineCharCount val=&quot;1&quot;/&gt;&lt;/TableIndex&gt;&lt;/ShapeTextInfo&gt;"/>
  <p:tag name="HTML_SHAPEINFO" val="&lt;ThreeDShapeInfo&gt;&lt;uuid val=&quot;{AF1801D2-AB02-41C9-BB03-BF15DC77793A}&quot;/&gt;&lt;isInvalidForFieldText val=&quot;0&quot;/&gt;&lt;Image&gt;&lt;filename val=&quot;C:\Users\geoffrey.dyer\AppData\Local\Temp\CP106481329151140Session\CPTrustFolder106481329151156\PPTImport106481329945187\data\asimages\{AF1801D2-AB02-41C9-BB03-BF15DC77793A}_5.png&quot;/&gt;&lt;left val=&quot;101&quot;/&gt;&lt;top val=&quot;143&quot;/&gt;&lt;width val=&quot;731&quot;/&gt;&lt;height val=&quot;376&quot;/&gt;&lt;hasText val=&quot;1&quot;/&gt;&lt;/Image&gt;&lt;/ThreeDShapeInfo&gt;"/>
</p:tagLst>
</file>

<file path=ppt/tags/tag62.xml><?xml version="1.0" encoding="utf-8"?>
<p:tagLst xmlns:a="http://schemas.openxmlformats.org/drawingml/2006/main" xmlns:r="http://schemas.openxmlformats.org/officeDocument/2006/relationships" xmlns:p="http://schemas.openxmlformats.org/presentationml/2006/main">
  <p:tag name="HTML_SHAPEINFO" val="&lt;SlideThumbPath val=&quot;Slide6.PNG&quot;/&gt;"/>
</p:tagLst>
</file>

<file path=ppt/tags/tag6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7&quot;/&gt;&lt;/TableIndex&gt;&lt;/ShapeTextInfo&gt;"/>
  <p:tag name="HTML_SHAPEINFO" val="&lt;ThreeDShapeInfo&gt;&lt;uuid val=&quot;{6EF3F53E-9888-488F-BC03-474A567770F8}&quot;/&gt;&lt;isInvalidForFieldText val=&quot;0&quot;/&gt;&lt;Image&gt;&lt;filename val=&quot;C:\Users\geoffrey.dyer\AppData\Local\Temp\CP106481329151140Session\CPTrustFolder106481329151156\PPTImport106481329945187\data\asimages\{6EF3F53E-9888-488F-BC03-474A567770F8}_6.png&quot;/&gt;&lt;left val=&quot;127&quot;/&gt;&lt;top val=&quot;28&quot;/&gt;&lt;width val=&quot;785&quot;/&gt;&lt;height val=&quot;121&quot;/&gt;&lt;hasText val=&quot;1&quot;/&gt;&lt;/Image&gt;&lt;/ThreeDShapeInfo&gt;"/>
</p:tagLst>
</file>

<file path=ppt/tags/tag6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quot;/&gt;&lt;/TableIndex&gt;&lt;/ShapeTextInfo&gt;"/>
  <p:tag name="HTML_SHAPEINFO" val="&lt;ThreeDShapeInfo&gt;&lt;uuid val=&quot;{E9CC33C1-6A33-4C52-85F1-8BD8CB8A595B}&quot;/&gt;&lt;isInvalidForFieldText val=&quot;0&quot;/&gt;&lt;Image&gt;&lt;filename val=&quot;C:\Users\geoffrey.dyer\AppData\Local\Temp\CP106481329151140Session\CPTrustFolder106481329151156\PPTImport106481329945187\data\asimages\{E9CC33C1-6A33-4C52-85F1-8BD8CB8A595B}_6.png&quot;/&gt;&lt;left val=&quot;815&quot;/&gt;&lt;top val=&quot;628&quot;/&gt;&lt;width val=&quot;102&quot;/&gt;&lt;height val=&quot;52&quot;/&gt;&lt;hasText val=&quot;1&quot;/&gt;&lt;/Image&gt;&lt;/ThreeDShapeInfo&gt;"/>
</p:tagLst>
</file>

<file path=ppt/tags/tag6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6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6&quot;/&gt;&lt;lineCharCount val=&quot;38&quot;/&gt;&lt;lineCharCount val=&quot;15&quot;/&gt;&lt;lineCharCount val=&quot;34&quot;/&gt;&lt;lineCharCount val=&quot;39&quot;/&gt;&lt;lineCharCount val=&quot;27&quot;/&gt;&lt;lineCharCount val=&quot;35&quot;/&gt;&lt;lineCharCount val=&quot;36&quot;/&gt;&lt;lineCharCount val=&quot;39&quot;/&gt;&lt;lineCharCount val=&quot;14&quot;/&gt;&lt;lineCharCount val=&quot;37&quot;/&gt;&lt;lineCharCount val=&quot;9&quot;/&gt;&lt;lineCharCount val=&quot;29&quot;/&gt;&lt;lineCharCount val=&quot;17&quot;/&gt;&lt;lineCharCount val=&quot;16&quot;/&gt;&lt;lineCharCount val=&quot;29&quot;/&gt;&lt;lineCharCount val=&quot;38&quot;/&gt;&lt;/TableIndex&gt;&lt;/ShapeTextInfo&gt;"/>
  <p:tag name="HTML_SHAPEINFO" val="&lt;ThreeDShapeInfo&gt;&lt;uuid val=&quot;{8E6DDA52-360F-423A-A630-3AE22F67002E}&quot;/&gt;&lt;isInvalidForFieldText val=&quot;0&quot;/&gt;&lt;Image&gt;&lt;filename val=&quot;C:\Users\geoffrey.dyer\AppData\Local\Temp\CP106481329151140Session\CPTrustFolder106481329151156\PPTImport106481329945187\data\asimages\{8E6DDA52-360F-423A-A630-3AE22F67002E}_6.png&quot;/&gt;&lt;left val=&quot;93&quot;/&gt;&lt;top val=&quot;111&quot;/&gt;&lt;width val=&quot;582&quot;/&gt;&lt;height val=&quot;585&quot;/&gt;&lt;hasText val=&quot;1&quot;/&gt;&lt;/Image&gt;&lt;/ThreeDShapeInfo&gt;"/>
</p:tagLst>
</file>

<file path=ppt/tags/tag67.xml><?xml version="1.0" encoding="utf-8"?>
<p:tagLst xmlns:a="http://schemas.openxmlformats.org/drawingml/2006/main" xmlns:r="http://schemas.openxmlformats.org/officeDocument/2006/relationships" xmlns:p="http://schemas.openxmlformats.org/presentationml/2006/main">
  <p:tag name="HTML_SHAPEINFO" val="&lt;ThreeDShapeInfo&gt;&lt;uuid val=&quot;{E3AFDFC5-3A2E-4436-91B9-9AC48F1C9B8C}&quot;/&gt;&lt;isInvalidForFieldText val=&quot;0&quot;/&gt;&lt;Image&gt;&lt;filename val=&quot;C:\Users\geoffrey.dyer\AppData\Local\Temp\CP106481329151140Session\CPTrustFolder106481329151156\PPTImport106481329945187\data\asimages\{E3AFDFC5-3A2E-4436-91B9-9AC48F1C9B8C}_6.png&quot;/&gt;&lt;left val=&quot;747&quot;/&gt;&lt;top val=&quot;167&quot;/&gt;&lt;width val=&quot;124&quot;/&gt;&lt;height val=&quot;417&quot;/&gt;&lt;hasText val=&quot;1&quot;/&gt;&lt;/Image&gt;&lt;/ThreeDShapeInfo&gt;"/>
</p:tagLst>
</file>

<file path=ppt/tags/tag6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2&quot;/&gt;&lt;lineCharCount val=&quot;8&quot;/&gt;&lt;lineCharCount val=&quot;1&quot;/&gt;&lt;/TableIndex&gt;&lt;/ShapeTextInfo&gt;"/>
</p:tagLst>
</file>

<file path=ppt/tags/tag69.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0&quot;/&gt;&lt;/TableIndex&gt;&lt;/ShapeTextInfo&gt;"/>
</p:tagLst>
</file>

<file path=ppt/tags/tag7.xml><?xml version="1.0" encoding="utf-8"?>
<p:tagLst xmlns:a="http://schemas.openxmlformats.org/drawingml/2006/main" xmlns:r="http://schemas.openxmlformats.org/officeDocument/2006/relationships" xmlns:p="http://schemas.openxmlformats.org/presentationml/2006/main">
  <p:tag name="PRESENTER_SHAPEINFO" val="&lt;ThreeDShapeInfo&gt;&lt;uuid val=&quot;{9DD3D89E-42A7-4417-8094-8CB5CE6D6174}&quot;/&gt;&lt;isInvalidForFieldText val=&quot;0&quot;/&gt;&lt;Image&gt;&lt;filename val=&quot;C:\Users\geoffrey.dyer\AppData\Local\Temp\CP106481329151140Session\CPTrustFolder106481329151156\PPTImport106481329945187\data\asimages\{9DD3D89E-42A7-4417-8094-8CB5CE6D6174}_MtorLt.png&quot;/&gt;&lt;left val=&quot;107&quot;/&gt;&lt;top val=&quot;675&quot;/&gt;&lt;width val=&quot;827&quot;/&gt;&lt;height val=&quot;12&quot;/&gt;&lt;hasText val=&quot;1&quot;/&gt;&lt;/Image&gt;&lt;/ThreeDShapeInfo&gt;"/>
</p:tagLst>
</file>

<file path=ppt/tags/tag70.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2&quot;/&gt;&lt;lineCharCount val=&quot;8&quot;/&gt;&lt;lineCharCount val=&quot;1&quot;/&gt;&lt;/TableIndex&gt;&lt;/ShapeTextInfo&gt;"/>
</p:tagLst>
</file>

<file path=ppt/tags/tag7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7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7&quot;/&gt;&lt;/TableIndex&gt;&lt;/ShapeTextInfo&gt;"/>
</p:tagLst>
</file>

<file path=ppt/tags/tag7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74.xml><?xml version="1.0" encoding="utf-8"?>
<p:tagLst xmlns:a="http://schemas.openxmlformats.org/drawingml/2006/main" xmlns:r="http://schemas.openxmlformats.org/officeDocument/2006/relationships" xmlns:p="http://schemas.openxmlformats.org/presentationml/2006/main">
  <p:tag name="HTML_SHAPEINFO" val="&lt;SlideThumbPath val=&quot;Slide7.PNG&quot;/&gt;"/>
</p:tagLst>
</file>

<file path=ppt/tags/tag7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5&quot;/&gt;&lt;/TableIndex&gt;&lt;/ShapeTextInfo&gt;"/>
  <p:tag name="HTML_SHAPEINFO" val="&lt;ThreeDShapeInfo&gt;&lt;uuid val=&quot;{132BA4BE-966B-4E59-8277-B9021F3B20BD}&quot;/&gt;&lt;isInvalidForFieldText val=&quot;0&quot;/&gt;&lt;Image&gt;&lt;filename val=&quot;C:\Users\geoffrey.dyer\AppData\Local\Temp\CP106481329151140Session\CPTrustFolder106481329151156\PPTImport106481329945187\data\asimages\{132BA4BE-966B-4E59-8277-B9021F3B20BD}_7.png&quot;/&gt;&lt;left val=&quot;127&quot;/&gt;&lt;top val=&quot;28&quot;/&gt;&lt;width val=&quot;785&quot;/&gt;&lt;height val=&quot;121&quot;/&gt;&lt;hasText val=&quot;1&quot;/&gt;&lt;/Image&gt;&lt;/ThreeDShapeInfo&gt;"/>
</p:tagLst>
</file>

<file path=ppt/tags/tag7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quot;/&gt;&lt;/TableIndex&gt;&lt;/ShapeTextInfo&gt;"/>
  <p:tag name="HTML_SHAPEINFO" val="&lt;ThreeDShapeInfo&gt;&lt;uuid val=&quot;{98B887A4-C56B-4752-A543-D13859A86630}&quot;/&gt;&lt;isInvalidForFieldText val=&quot;0&quot;/&gt;&lt;Image&gt;&lt;filename val=&quot;C:\Users\geoffrey.dyer\AppData\Local\Temp\CP106481329151140Session\CPTrustFolder106481329151156\PPTImport106481329945187\data\asimages\{98B887A4-C56B-4752-A543-D13859A86630}_7.png&quot;/&gt;&lt;left val=&quot;815&quot;/&gt;&lt;top val=&quot;628&quot;/&gt;&lt;width val=&quot;102&quot;/&gt;&lt;height val=&quot;52&quot;/&gt;&lt;hasText val=&quot;1&quot;/&gt;&lt;/Image&gt;&lt;/ThreeDShapeInfo&gt;"/>
</p:tagLst>
</file>

<file path=ppt/tags/tag7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7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3&quot;/&gt;&lt;lineCharCount val=&quot;65&quot;/&gt;&lt;lineCharCount val=&quot;51&quot;/&gt;&lt;lineCharCount val=&quot;54&quot;/&gt;&lt;/TableIndex&gt;&lt;/ShapeTextInfo&gt;"/>
  <p:tag name="HTML_SHAPEINFO" val="&lt;ThreeDShapeInfo&gt;&lt;uuid val=&quot;{2E87D596-A557-4344-B61E-D317D3516199}&quot;/&gt;&lt;isInvalidForFieldText val=&quot;0&quot;/&gt;&lt;Image&gt;&lt;filename val=&quot;C:\Users\geoffrey.dyer\AppData\Local\Temp\CP106481329151140Session\CPTrustFolder106481329151156\PPTImport106481329945187\data\asimages\{2E87D596-A557-4344-B61E-D317D3516199}_7.png&quot;/&gt;&lt;left val=&quot;64&quot;/&gt;&lt;top val=&quot;130&quot;/&gt;&lt;width val=&quot;847&quot;/&gt;&lt;height val=&quot;121&quot;/&gt;&lt;hasText val=&quot;1&quot;/&gt;&lt;/Image&gt;&lt;/ThreeDShapeInfo&gt;"/>
</p:tagLst>
</file>

<file path=ppt/tags/tag79.xml><?xml version="1.0" encoding="utf-8"?>
<p:tagLst xmlns:a="http://schemas.openxmlformats.org/drawingml/2006/main" xmlns:r="http://schemas.openxmlformats.org/officeDocument/2006/relationships" xmlns:p="http://schemas.openxmlformats.org/presentationml/2006/main">
  <p:tag name="HTML_SHAPEINFO" val="&lt;ThreeDShapeInfo&gt;&lt;uuid val=&quot;{18813195-ADC0-4CD5-84D5-FBA561FF3E54}&quot;/&gt;&lt;isInvalidForFieldText val=&quot;0&quot;/&gt;&lt;Image&gt;&lt;filename val=&quot;C:\Users\geoffrey.dyer\AppData\Local\Temp\CP106481329151140Session\CPTrustFolder106481329151156\PPTImport106481329945187\data\asimages\{18813195-ADC0-4CD5-84D5-FBA561FF3E54}_7.png&quot;/&gt;&lt;left val=&quot;81&quot;/&gt;&lt;top val=&quot;236&quot;/&gt;&lt;width val=&quot;280&quot;/&gt;&lt;height val=&quot;398&quot;/&gt;&lt;hasText val=&quot;1&quot;/&gt;&lt;/Image&gt;&lt;/ThreeDShapeInfo&gt;"/>
</p:tagLst>
</file>

<file path=ppt/tags/tag8.xml><?xml version="1.0" encoding="utf-8"?>
<p:tagLst xmlns:a="http://schemas.openxmlformats.org/drawingml/2006/main" xmlns:r="http://schemas.openxmlformats.org/officeDocument/2006/relationships" xmlns:p="http://schemas.openxmlformats.org/presentationml/2006/main">
  <p:tag name="PRESENTER_SHAPEINFO" val="&lt;ThreeDShapeInfo&gt;&lt;uuid val=&quot;{342EEB4B-167B-4BC4-B814-5F07C41AFC05}&quot;/&gt;&lt;isInvalidForFieldText val=&quot;0&quot;/&gt;&lt;Image&gt;&lt;filename val=&quot;C:\Users\geoffrey.dyer\AppData\Local\Temp\CP106481329151140Session\CPTrustFolder106481329151156\PPTImport106481329945187\data\asimages\{342EEB4B-167B-4BC4-B814-5F07C41AFC05}_MtorLt.png&quot;/&gt;&lt;left val=&quot;10&quot;/&gt;&lt;top val=&quot;590&quot;/&gt;&lt;width val=&quot;124&quot;/&gt;&lt;height val=&quot;124&quot;/&gt;&lt;hasText val=&quot;1&quot;/&gt;&lt;/Image&gt;&lt;/ThreeDShapeInfo&gt;"/>
</p:tagLst>
</file>

<file path=ppt/tags/tag80.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8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8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8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8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8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8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8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6&quot;/&gt;&lt;/TableIndex&gt;&lt;/ShapeTextInfo&gt;"/>
</p:tagLst>
</file>

<file path=ppt/tags/tag8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6&quot;/&gt;&lt;/TableIndex&gt;&lt;/ShapeTextInfo&gt;"/>
</p:tagLst>
</file>

<file path=ppt/tags/tag89.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6&quot;/&gt;&lt;/TableIndex&gt;&lt;/ShapeTextInfo&gt;"/>
</p:tagLst>
</file>

<file path=ppt/tags/tag9.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90.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4&quot;/&gt;&lt;lineCharCount val=&quot;12&quot;/&gt;&lt;lineCharCount val=&quot;14&quot;/&gt;&lt;lineCharCount val=&quot;14&quot;/&gt;&lt;lineCharCount val=&quot;9&quot;/&gt;&lt;/TableIndex&gt;&lt;/ShapeTextInfo&gt;"/>
</p:tagLst>
</file>

<file path=ppt/tags/tag91.xml><?xml version="1.0" encoding="utf-8"?>
<p:tagLst xmlns:a="http://schemas.openxmlformats.org/drawingml/2006/main" xmlns:r="http://schemas.openxmlformats.org/officeDocument/2006/relationships" xmlns:p="http://schemas.openxmlformats.org/presentationml/2006/main">
  <p:tag name="HTML_SHAPEINFO" val="&lt;SlideThumbPath val=&quot;Slide8.PNG&quot;/&gt;"/>
</p:tagLst>
</file>

<file path=ppt/tags/tag9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9&quot;/&gt;&lt;/TableIndex&gt;&lt;/ShapeTextInfo&gt;"/>
  <p:tag name="HTML_SHAPEINFO" val="&lt;ThreeDShapeInfo&gt;&lt;uuid val=&quot;{3F317F07-1786-4B85-A050-400F636FDF55}&quot;/&gt;&lt;isInvalidForFieldText val=&quot;0&quot;/&gt;&lt;Image&gt;&lt;filename val=&quot;C:\Users\geoffrey.dyer\AppData\Local\Temp\CP106481329151140Session\CPTrustFolder106481329151156\PPTImport106481329945187\data\asimages\{3F317F07-1786-4B85-A050-400F636FDF55}_8.png&quot;/&gt;&lt;left val=&quot;127&quot;/&gt;&lt;top val=&quot;28&quot;/&gt;&lt;width val=&quot;785&quot;/&gt;&lt;height val=&quot;121&quot;/&gt;&lt;hasText val=&quot;1&quot;/&gt;&lt;/Image&gt;&lt;/ThreeDShapeInfo&gt;"/>
</p:tagLst>
</file>

<file path=ppt/tags/tag9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quot;/&gt;&lt;/TableIndex&gt;&lt;/ShapeTextInfo&gt;"/>
  <p:tag name="HTML_SHAPEINFO" val="&lt;ThreeDShapeInfo&gt;&lt;uuid val=&quot;{25AA7BD3-5FAA-4A74-A0C4-027A694F6740}&quot;/&gt;&lt;isInvalidForFieldText val=&quot;0&quot;/&gt;&lt;Image&gt;&lt;filename val=&quot;C:\Users\geoffrey.dyer\AppData\Local\Temp\CP106481329151140Session\CPTrustFolder106481329151156\PPTImport106481329945187\data\asimages\{25AA7BD3-5FAA-4A74-A0C4-027A694F6740}_8.png&quot;/&gt;&lt;left val=&quot;815&quot;/&gt;&lt;top val=&quot;628&quot;/&gt;&lt;width val=&quot;102&quot;/&gt;&lt;height val=&quot;52&quot;/&gt;&lt;hasText val=&quot;1&quot;/&gt;&lt;/Image&gt;&lt;/ThreeDShapeInfo&gt;"/>
</p:tagLst>
</file>

<file path=ppt/tags/tag9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9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0&quot;/&gt;&lt;lineCharCount val=&quot;48&quot;/&gt;&lt;lineCharCount val=&quot;52&quot;/&gt;&lt;lineCharCount val=&quot;20&quot;/&gt;&lt;lineCharCount val=&quot;10&quot;/&gt;&lt;lineCharCount val=&quot;60&quot;/&gt;&lt;lineCharCount val=&quot;53&quot;/&gt;&lt;lineCharCount val=&quot;52&quot;/&gt;&lt;lineCharCount val=&quot;49&quot;/&gt;&lt;lineCharCount val=&quot;78&quot;/&gt;&lt;lineCharCount val=&quot;36&quot;/&gt;&lt;/TableIndex&gt;&lt;/ShapeTextInfo&gt;"/>
  <p:tag name="HTML_SHAPEINFO" val="&lt;ThreeDShapeInfo&gt;&lt;uuid val=&quot;{1CC7F9F6-518F-4A1D-BCBE-23968790DEA0}&quot;/&gt;&lt;isInvalidForFieldText val=&quot;0&quot;/&gt;&lt;Image&gt;&lt;filename val=&quot;C:\Users\geoffrey.dyer\AppData\Local\Temp\CP106481329151140Session\CPTrustFolder106481329151156\PPTImport106481329945187\data\asimages\{1CC7F9F6-518F-4A1D-BCBE-23968790DEA0}_8.png&quot;/&gt;&lt;left val=&quot;53&quot;/&gt;&lt;top val=&quot;127&quot;/&gt;&lt;width val=&quot;883&quot;/&gt;&lt;height val=&quot;428&quot;/&gt;&lt;hasText val=&quot;1&quot;/&gt;&lt;/Image&gt;&lt;/ThreeDShapeInfo&gt;"/>
</p:tagLst>
</file>

<file path=ppt/tags/tag96.xml><?xml version="1.0" encoding="utf-8"?>
<p:tagLst xmlns:a="http://schemas.openxmlformats.org/drawingml/2006/main" xmlns:r="http://schemas.openxmlformats.org/officeDocument/2006/relationships" xmlns:p="http://schemas.openxmlformats.org/presentationml/2006/main">
  <p:tag name="HTML_SHAPEINFO" val="&lt;SlideThumbPath val=&quot;Slide9.PNG&quot;/&gt;"/>
</p:tagLst>
</file>

<file path=ppt/tags/tag9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8&quot;/&gt;&lt;/TableIndex&gt;&lt;/ShapeTextInfo&gt;"/>
  <p:tag name="HTML_SHAPEINFO" val="&lt;ThreeDShapeInfo&gt;&lt;uuid val=&quot;{203946EA-683D-4392-ABF8-55907692E79F}&quot;/&gt;&lt;isInvalidForFieldText val=&quot;0&quot;/&gt;&lt;Image&gt;&lt;filename val=&quot;C:\Users\geoffrey.dyer\AppData\Local\Temp\CP106481329151140Session\CPTrustFolder106481329151156\PPTImport106481329945187\data\asimages\{203946EA-683D-4392-ABF8-55907692E79F}_9.png&quot;/&gt;&lt;left val=&quot;127&quot;/&gt;&lt;top val=&quot;28&quot;/&gt;&lt;width val=&quot;785&quot;/&gt;&lt;height val=&quot;121&quot;/&gt;&lt;hasText val=&quot;1&quot;/&gt;&lt;/Image&gt;&lt;/ThreeDShapeInfo&gt;"/>
</p:tagLst>
</file>

<file path=ppt/tags/tag9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quot;/&gt;&lt;/TableIndex&gt;&lt;/ShapeTextInfo&gt;"/>
  <p:tag name="HTML_SHAPEINFO" val="&lt;ThreeDShapeInfo&gt;&lt;uuid val=&quot;{C30F850D-61EF-4A87-9EA6-9EA63D071253}&quot;/&gt;&lt;isInvalidForFieldText val=&quot;0&quot;/&gt;&lt;Image&gt;&lt;filename val=&quot;C:\Users\geoffrey.dyer\AppData\Local\Temp\CP106481329151140Session\CPTrustFolder106481329151156\PPTImport106481329945187\data\asimages\{C30F850D-61EF-4A87-9EA6-9EA63D071253}_9.png&quot;/&gt;&lt;left val=&quot;815&quot;/&gt;&lt;top val=&quot;628&quot;/&gt;&lt;width val=&quot;102&quot;/&gt;&lt;height val=&quot;52&quot;/&gt;&lt;hasText val=&quot;1&quot;/&gt;&lt;/Image&gt;&lt;/ThreeDShapeInfo&gt;"/>
</p:tagLst>
</file>

<file path=ppt/tags/tag99.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quot;/&gt;&lt;/TableIndex&gt;&lt;/ShapeTextInfo&gt;"/>
  <p:tag name="PRESENTER_SHAPEINFO" val="&lt;ThreeDShapeInfo&gt;&lt;uuid val=&quot;{E200F86D-7767-4BE4-A608-925FBF5B4607}&quot;/&gt;&lt;isInvalidForFieldText val=&quot;0&quot;/&gt;&lt;Image&gt;&lt;filename val=&quot;C:\Users\geoffrey.dyer\AppData\Local\Temp\CP106481329151140Session\CPTrustFolder106481329151156\PPTImport106481329945187\data\asimages\{E200F86D-7767-4BE4-A608-925FBF5B4607}_9.png&quot;/&gt;&lt;left val=&quot;47&quot;/&gt;&lt;top val=&quot;28&quot;/&gt;&lt;width val=&quot;785&quot;/&gt;&lt;height val=&quot;121&quot;/&gt;&lt;hasText val=&quot;1&quot;/&gt;&lt;/Image&gt;&lt;/ThreeDShapeInfo&gt;"/>
</p:tagLst>
</file>

<file path=ppt/theme/theme1.xml><?xml version="1.0" encoding="utf-8"?>
<a:theme xmlns:a="http://schemas.openxmlformats.org/drawingml/2006/main" name="Office Theme">
  <a:themeElements>
    <a:clrScheme name="Grayscale">
      <a:dk1>
        <a:sysClr val="windowText" lastClr="000000"/>
      </a:dk1>
      <a:lt1>
        <a:sysClr val="window" lastClr="FFFFFF"/>
      </a:lt1>
      <a:dk2>
        <a:srgbClr val="000000"/>
      </a:dk2>
      <a:lt2>
        <a:srgbClr val="F8F8F8"/>
      </a:lt2>
      <a:accent1>
        <a:srgbClr val="DDDDDD"/>
      </a:accent1>
      <a:accent2>
        <a:srgbClr val="B2B2B2"/>
      </a:accent2>
      <a:accent3>
        <a:srgbClr val="969696"/>
      </a:accent3>
      <a:accent4>
        <a:srgbClr val="808080"/>
      </a:accent4>
      <a:accent5>
        <a:srgbClr val="5F5F5F"/>
      </a:accent5>
      <a:accent6>
        <a:srgbClr val="4D4D4D"/>
      </a:accent6>
      <a:hlink>
        <a:srgbClr val="5F5F5F"/>
      </a:hlink>
      <a:folHlink>
        <a:srgbClr val="919191"/>
      </a:folHlink>
    </a:clrScheme>
    <a:fontScheme name="Adjacency">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DCAC1D0487643F4B98CFDFA7A2349609" ma:contentTypeVersion="0" ma:contentTypeDescription="Create a new document." ma:contentTypeScope="" ma:versionID="d44cf90341e545bf97c9da6500f91e23">
  <xsd:schema xmlns:xsd="http://www.w3.org/2001/XMLSchema" xmlns:xs="http://www.w3.org/2001/XMLSchema" xmlns:p="http://schemas.microsoft.com/office/2006/metadata/properties" targetNamespace="http://schemas.microsoft.com/office/2006/metadata/properties" ma:root="true" ma:fieldsID="8de199a4fcac81fbd56dfea0fdd6d906">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ma:index="8" ma:displayName="Keywords"/>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A8D42B6B-C064-4649-BF3B-741BBCF4F75F}">
  <ds:schemaRefs>
    <ds:schemaRef ds:uri="http://schemas.microsoft.com/sharepoint/v3/contenttype/forms"/>
  </ds:schemaRefs>
</ds:datastoreItem>
</file>

<file path=customXml/itemProps2.xml><?xml version="1.0" encoding="utf-8"?>
<ds:datastoreItem xmlns:ds="http://schemas.openxmlformats.org/officeDocument/2006/customXml" ds:itemID="{A0447A0C-D46D-4AAB-80A3-8D99EF6F02C4}">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internal/obd"/>
    <ds:schemaRef ds:uri="http://schemas.microsoft.com/office/infopath/2007/PartnerControls"/>
  </ds:schemaRefs>
</ds:datastoreItem>
</file>

<file path=customXml/itemProps3.xml><?xml version="1.0" encoding="utf-8"?>
<ds:datastoreItem xmlns:ds="http://schemas.openxmlformats.org/officeDocument/2006/customXml" ds:itemID="{71AE5C6B-E7B7-4A11-A4DE-ECF7D4F8A461}">
  <ds:schemaRefs>
    <ds:schemaRef ds:uri="http://schemas.microsoft.com/office/2006/metadata/properties"/>
    <ds:schemaRef ds:uri="http://schemas.microsoft.com/office/infopath/2007/PartnerControls"/>
  </ds:schemaRefs>
</ds:datastoreItem>
</file>

<file path=docProps/app.xml><?xml version="1.0" encoding="utf-8"?>
<Properties xmlns="http://schemas.openxmlformats.org/officeDocument/2006/extended-properties" xmlns:vt="http://schemas.openxmlformats.org/officeDocument/2006/docPropsVTypes">
  <Template/>
  <TotalTime>45881</TotalTime>
  <Words>3609</Words>
  <Application>Microsoft Office PowerPoint</Application>
  <PresentationFormat>On-screen Show (4:3)</PresentationFormat>
  <Paragraphs>447</Paragraphs>
  <Slides>33</Slides>
  <Notes>21</Notes>
  <HiddenSlides>0</HiddenSlides>
  <MMClips>1</MMClips>
  <ScaleCrop>false</ScaleCrop>
  <HeadingPairs>
    <vt:vector size="8" baseType="variant">
      <vt:variant>
        <vt:lpstr>Fonts Used</vt:lpstr>
      </vt:variant>
      <vt:variant>
        <vt:i4>10</vt:i4>
      </vt:variant>
      <vt:variant>
        <vt:lpstr>Theme</vt:lpstr>
      </vt:variant>
      <vt:variant>
        <vt:i4>1</vt:i4>
      </vt:variant>
      <vt:variant>
        <vt:lpstr>Embedded OLE Servers</vt:lpstr>
      </vt:variant>
      <vt:variant>
        <vt:i4>2</vt:i4>
      </vt:variant>
      <vt:variant>
        <vt:lpstr>Slide Titles</vt:lpstr>
      </vt:variant>
      <vt:variant>
        <vt:i4>33</vt:i4>
      </vt:variant>
    </vt:vector>
  </HeadingPairs>
  <TitlesOfParts>
    <vt:vector size="46" baseType="lpstr">
      <vt:lpstr>ＭＳ Ｐゴシック</vt:lpstr>
      <vt:lpstr>Arial</vt:lpstr>
      <vt:lpstr>Brush Script MT Italic</vt:lpstr>
      <vt:lpstr>Calibri</vt:lpstr>
      <vt:lpstr>Century</vt:lpstr>
      <vt:lpstr>Century Gothic</vt:lpstr>
      <vt:lpstr>Courier</vt:lpstr>
      <vt:lpstr>Times New Roman</vt:lpstr>
      <vt:lpstr>Wingdings</vt:lpstr>
      <vt:lpstr>Wingdings 2</vt:lpstr>
      <vt:lpstr>Office Theme</vt:lpstr>
      <vt:lpstr>Chart</vt:lpstr>
      <vt:lpstr>Worksheet</vt:lpstr>
      <vt:lpstr>Cybersecurity Primer</vt:lpstr>
      <vt:lpstr>Importance of Cybersecurity</vt:lpstr>
      <vt:lpstr>Cybersecurity is Safety</vt:lpstr>
      <vt:lpstr>User Awareness</vt:lpstr>
      <vt:lpstr>Leading Threats</vt:lpstr>
      <vt:lpstr>Viruses</vt:lpstr>
      <vt:lpstr>Worms</vt:lpstr>
      <vt:lpstr>Logic Bombs and Trojan Horses</vt:lpstr>
      <vt:lpstr>Social Engineering</vt:lpstr>
      <vt:lpstr>Phishing: Counterfeit Email</vt:lpstr>
      <vt:lpstr>Pharming: Counterfeit Web Pages</vt:lpstr>
      <vt:lpstr>Botnet</vt:lpstr>
      <vt:lpstr>Man In The Middle Attack</vt:lpstr>
      <vt:lpstr>Rootkit</vt:lpstr>
      <vt:lpstr>Password Cracking</vt:lpstr>
      <vt:lpstr>Georgia Data Breach Notification Law</vt:lpstr>
      <vt:lpstr>Identifying Security Compromises</vt:lpstr>
      <vt:lpstr>Malware detection</vt:lpstr>
      <vt:lpstr>Best Practices to avoid these threats</vt:lpstr>
      <vt:lpstr>Anti-virus and Anti-spyware Software</vt:lpstr>
      <vt:lpstr>Host-based Firewalls</vt:lpstr>
      <vt:lpstr>Protect your Operating System</vt:lpstr>
      <vt:lpstr>Use Strong Passwords</vt:lpstr>
      <vt:lpstr>Creating Strong Passwords</vt:lpstr>
      <vt:lpstr>Password Guidelines</vt:lpstr>
      <vt:lpstr>Avoid Social Engineering  and Malicious Software</vt:lpstr>
      <vt:lpstr>Avoid Stupid Hacker Tricks</vt:lpstr>
      <vt:lpstr>Secure Business Transactions</vt:lpstr>
      <vt:lpstr>Backup Important Information</vt:lpstr>
      <vt:lpstr>Cyber Incident Reporting</vt:lpstr>
      <vt:lpstr>Fraud</vt:lpstr>
      <vt:lpstr>Fraud Discovery</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Security Awareness Primer - PowerPoint Presentation </dc:title>
  <dc:creator>User</dc:creator>
  <cp:keywords/>
  <cp:lastModifiedBy>Dyer, Geoffrey G.</cp:lastModifiedBy>
  <cp:revision>187</cp:revision>
  <cp:lastPrinted>2014-12-05T13:59:43Z</cp:lastPrinted>
  <dcterms:created xsi:type="dcterms:W3CDTF">2011-09-28T19:18:53Z</dcterms:created>
  <dcterms:modified xsi:type="dcterms:W3CDTF">2016-09-13T11:38:13Z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0x010100DCAC1D0487643F4B98CFDFA7A2349609</vt:lpwstr>
  </property>
</Properties>
</file>